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3A44DE-3D05-4718-835C-7167EB6005A5}" v="18" dt="2022-08-25T00:41:25.6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3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 Parag D. Pawar" userId="45f730c0-1703-4ce0-909b-efb17736071d" providerId="ADAL" clId="{853A44DE-3D05-4718-835C-7167EB6005A5}"/>
    <pc:docChg chg="custSel modSld">
      <pc:chgData name="Dr Parag D. Pawar" userId="45f730c0-1703-4ce0-909b-efb17736071d" providerId="ADAL" clId="{853A44DE-3D05-4718-835C-7167EB6005A5}" dt="2022-08-25T00:41:25.670" v="65"/>
      <pc:docMkLst>
        <pc:docMk/>
      </pc:docMkLst>
      <pc:sldChg chg="modSp mod">
        <pc:chgData name="Dr Parag D. Pawar" userId="45f730c0-1703-4ce0-909b-efb17736071d" providerId="ADAL" clId="{853A44DE-3D05-4718-835C-7167EB6005A5}" dt="2022-08-24T08:57:02.282" v="11" actId="20577"/>
        <pc:sldMkLst>
          <pc:docMk/>
          <pc:sldMk cId="902147549" sldId="256"/>
        </pc:sldMkLst>
        <pc:spChg chg="mod">
          <ac:chgData name="Dr Parag D. Pawar" userId="45f730c0-1703-4ce0-909b-efb17736071d" providerId="ADAL" clId="{853A44DE-3D05-4718-835C-7167EB6005A5}" dt="2022-08-24T08:56:54.148" v="1" actId="20577"/>
          <ac:spMkLst>
            <pc:docMk/>
            <pc:sldMk cId="902147549" sldId="256"/>
            <ac:spMk id="2" creationId="{2868AD10-46B8-4101-92E4-F59EFB7491F2}"/>
          </ac:spMkLst>
        </pc:spChg>
        <pc:spChg chg="mod">
          <ac:chgData name="Dr Parag D. Pawar" userId="45f730c0-1703-4ce0-909b-efb17736071d" providerId="ADAL" clId="{853A44DE-3D05-4718-835C-7167EB6005A5}" dt="2022-08-24T08:57:02.282" v="11" actId="20577"/>
          <ac:spMkLst>
            <pc:docMk/>
            <pc:sldMk cId="902147549" sldId="256"/>
            <ac:spMk id="3" creationId="{A5CB1F3D-4C66-45BB-BC10-7D861C149E37}"/>
          </ac:spMkLst>
        </pc:spChg>
      </pc:sldChg>
      <pc:sldChg chg="addSp modSp mod modAnim">
        <pc:chgData name="Dr Parag D. Pawar" userId="45f730c0-1703-4ce0-909b-efb17736071d" providerId="ADAL" clId="{853A44DE-3D05-4718-835C-7167EB6005A5}" dt="2022-08-25T00:41:25.670" v="65"/>
        <pc:sldMkLst>
          <pc:docMk/>
          <pc:sldMk cId="1478365526" sldId="257"/>
        </pc:sldMkLst>
        <pc:spChg chg="add mod">
          <ac:chgData name="Dr Parag D. Pawar" userId="45f730c0-1703-4ce0-909b-efb17736071d" providerId="ADAL" clId="{853A44DE-3D05-4718-835C-7167EB6005A5}" dt="2022-08-24T08:59:12.781" v="31" actId="164"/>
          <ac:spMkLst>
            <pc:docMk/>
            <pc:sldMk cId="1478365526" sldId="257"/>
            <ac:spMk id="3" creationId="{AEF0FB78-0CD2-50F0-0AC1-2F0A13332A78}"/>
          </ac:spMkLst>
        </pc:spChg>
        <pc:spChg chg="add mod">
          <ac:chgData name="Dr Parag D. Pawar" userId="45f730c0-1703-4ce0-909b-efb17736071d" providerId="ADAL" clId="{853A44DE-3D05-4718-835C-7167EB6005A5}" dt="2022-08-24T08:59:12.781" v="31" actId="164"/>
          <ac:spMkLst>
            <pc:docMk/>
            <pc:sldMk cId="1478365526" sldId="257"/>
            <ac:spMk id="10" creationId="{D9D30EE9-543B-CFA5-CD13-E2E15BB870F0}"/>
          </ac:spMkLst>
        </pc:spChg>
        <pc:spChg chg="add mod">
          <ac:chgData name="Dr Parag D. Pawar" userId="45f730c0-1703-4ce0-909b-efb17736071d" providerId="ADAL" clId="{853A44DE-3D05-4718-835C-7167EB6005A5}" dt="2022-08-24T08:59:12.781" v="31" actId="164"/>
          <ac:spMkLst>
            <pc:docMk/>
            <pc:sldMk cId="1478365526" sldId="257"/>
            <ac:spMk id="11" creationId="{5B350C83-7110-89C1-BB72-957A750D736B}"/>
          </ac:spMkLst>
        </pc:spChg>
        <pc:spChg chg="add mod">
          <ac:chgData name="Dr Parag D. Pawar" userId="45f730c0-1703-4ce0-909b-efb17736071d" providerId="ADAL" clId="{853A44DE-3D05-4718-835C-7167EB6005A5}" dt="2022-08-24T08:59:12.781" v="31" actId="164"/>
          <ac:spMkLst>
            <pc:docMk/>
            <pc:sldMk cId="1478365526" sldId="257"/>
            <ac:spMk id="12" creationId="{FD971BE1-5E26-A14F-407B-6EA47A789534}"/>
          </ac:spMkLst>
        </pc:spChg>
        <pc:spChg chg="add mod">
          <ac:chgData name="Dr Parag D. Pawar" userId="45f730c0-1703-4ce0-909b-efb17736071d" providerId="ADAL" clId="{853A44DE-3D05-4718-835C-7167EB6005A5}" dt="2022-08-24T08:59:12.781" v="31" actId="164"/>
          <ac:spMkLst>
            <pc:docMk/>
            <pc:sldMk cId="1478365526" sldId="257"/>
            <ac:spMk id="13" creationId="{3CAA9E69-90AF-181B-9CC2-7D79FA57D8C4}"/>
          </ac:spMkLst>
        </pc:spChg>
        <pc:spChg chg="add mod">
          <ac:chgData name="Dr Parag D. Pawar" userId="45f730c0-1703-4ce0-909b-efb17736071d" providerId="ADAL" clId="{853A44DE-3D05-4718-835C-7167EB6005A5}" dt="2022-08-25T00:41:07.256" v="60" actId="164"/>
          <ac:spMkLst>
            <pc:docMk/>
            <pc:sldMk cId="1478365526" sldId="257"/>
            <ac:spMk id="15" creationId="{128AB7D4-83E6-9288-8CDD-A85E81CE1616}"/>
          </ac:spMkLst>
        </pc:spChg>
        <pc:spChg chg="add mod">
          <ac:chgData name="Dr Parag D. Pawar" userId="45f730c0-1703-4ce0-909b-efb17736071d" providerId="ADAL" clId="{853A44DE-3D05-4718-835C-7167EB6005A5}" dt="2022-08-25T00:41:17.326" v="62" actId="164"/>
          <ac:spMkLst>
            <pc:docMk/>
            <pc:sldMk cId="1478365526" sldId="257"/>
            <ac:spMk id="16" creationId="{7CF16F75-C9BA-7DC0-93B3-C5F6DF82408D}"/>
          </ac:spMkLst>
        </pc:spChg>
        <pc:spChg chg="mod">
          <ac:chgData name="Dr Parag D. Pawar" userId="45f730c0-1703-4ce0-909b-efb17736071d" providerId="ADAL" clId="{853A44DE-3D05-4718-835C-7167EB6005A5}" dt="2022-08-25T00:41:07.256" v="60" actId="164"/>
          <ac:spMkLst>
            <pc:docMk/>
            <pc:sldMk cId="1478365526" sldId="257"/>
            <ac:spMk id="68" creationId="{2335F569-3A01-4CF0-80F3-36A69E36F4D2}"/>
          </ac:spMkLst>
        </pc:spChg>
        <pc:spChg chg="mod">
          <ac:chgData name="Dr Parag D. Pawar" userId="45f730c0-1703-4ce0-909b-efb17736071d" providerId="ADAL" clId="{853A44DE-3D05-4718-835C-7167EB6005A5}" dt="2022-08-25T00:41:17.326" v="62" actId="164"/>
          <ac:spMkLst>
            <pc:docMk/>
            <pc:sldMk cId="1478365526" sldId="257"/>
            <ac:spMk id="75" creationId="{4361C0B9-2BEB-484C-BCF9-9AD001E8DB10}"/>
          </ac:spMkLst>
        </pc:spChg>
        <pc:grpChg chg="add mod">
          <ac:chgData name="Dr Parag D. Pawar" userId="45f730c0-1703-4ce0-909b-efb17736071d" providerId="ADAL" clId="{853A44DE-3D05-4718-835C-7167EB6005A5}" dt="2022-08-24T08:59:12.781" v="31" actId="164"/>
          <ac:grpSpMkLst>
            <pc:docMk/>
            <pc:sldMk cId="1478365526" sldId="257"/>
            <ac:grpSpMk id="14" creationId="{E983149A-D14D-E411-495E-4F89325C98FC}"/>
          </ac:grpSpMkLst>
        </pc:grpChg>
        <pc:grpChg chg="add mod">
          <ac:chgData name="Dr Parag D. Pawar" userId="45f730c0-1703-4ce0-909b-efb17736071d" providerId="ADAL" clId="{853A44DE-3D05-4718-835C-7167EB6005A5}" dt="2022-08-25T00:41:07.256" v="60" actId="164"/>
          <ac:grpSpMkLst>
            <pc:docMk/>
            <pc:sldMk cId="1478365526" sldId="257"/>
            <ac:grpSpMk id="17" creationId="{C9F3BAC5-467B-0314-7578-635F80647433}"/>
          </ac:grpSpMkLst>
        </pc:grpChg>
        <pc:grpChg chg="add mod">
          <ac:chgData name="Dr Parag D. Pawar" userId="45f730c0-1703-4ce0-909b-efb17736071d" providerId="ADAL" clId="{853A44DE-3D05-4718-835C-7167EB6005A5}" dt="2022-08-25T00:41:17.326" v="62" actId="164"/>
          <ac:grpSpMkLst>
            <pc:docMk/>
            <pc:sldMk cId="1478365526" sldId="257"/>
            <ac:grpSpMk id="18" creationId="{46EF538B-CF19-3FD1-EA3E-077D573CAC8E}"/>
          </ac:grpSpMkLst>
        </pc:grpChg>
      </pc:sldChg>
      <pc:sldChg chg="addSp delSp modSp mod delAnim modAnim">
        <pc:chgData name="Dr Parag D. Pawar" userId="45f730c0-1703-4ce0-909b-efb17736071d" providerId="ADAL" clId="{853A44DE-3D05-4718-835C-7167EB6005A5}" dt="2022-08-24T09:00:18.132" v="37" actId="478"/>
        <pc:sldMkLst>
          <pc:docMk/>
          <pc:sldMk cId="848010337" sldId="258"/>
        </pc:sldMkLst>
        <pc:spChg chg="mod topLvl">
          <ac:chgData name="Dr Parag D. Pawar" userId="45f730c0-1703-4ce0-909b-efb17736071d" providerId="ADAL" clId="{853A44DE-3D05-4718-835C-7167EB6005A5}" dt="2022-08-24T09:00:16.281" v="36" actId="165"/>
          <ac:spMkLst>
            <pc:docMk/>
            <pc:sldMk cId="848010337" sldId="258"/>
            <ac:spMk id="5" creationId="{5A010E16-CE75-3A3B-ABEA-DA584D539991}"/>
          </ac:spMkLst>
        </pc:spChg>
        <pc:spChg chg="mod topLvl">
          <ac:chgData name="Dr Parag D. Pawar" userId="45f730c0-1703-4ce0-909b-efb17736071d" providerId="ADAL" clId="{853A44DE-3D05-4718-835C-7167EB6005A5}" dt="2022-08-24T09:00:16.281" v="36" actId="165"/>
          <ac:spMkLst>
            <pc:docMk/>
            <pc:sldMk cId="848010337" sldId="258"/>
            <ac:spMk id="6" creationId="{F334D9FF-23B1-8F1E-F6BB-69F43A5DC9B7}"/>
          </ac:spMkLst>
        </pc:spChg>
        <pc:spChg chg="mod topLvl">
          <ac:chgData name="Dr Parag D. Pawar" userId="45f730c0-1703-4ce0-909b-efb17736071d" providerId="ADAL" clId="{853A44DE-3D05-4718-835C-7167EB6005A5}" dt="2022-08-24T09:00:16.281" v="36" actId="165"/>
          <ac:spMkLst>
            <pc:docMk/>
            <pc:sldMk cId="848010337" sldId="258"/>
            <ac:spMk id="7" creationId="{DA3AFD56-0587-DAC2-ACD0-2AE9DE29189F}"/>
          </ac:spMkLst>
        </pc:spChg>
        <pc:spChg chg="mod topLvl">
          <ac:chgData name="Dr Parag D. Pawar" userId="45f730c0-1703-4ce0-909b-efb17736071d" providerId="ADAL" clId="{853A44DE-3D05-4718-835C-7167EB6005A5}" dt="2022-08-24T09:00:16.281" v="36" actId="165"/>
          <ac:spMkLst>
            <pc:docMk/>
            <pc:sldMk cId="848010337" sldId="258"/>
            <ac:spMk id="8" creationId="{5DC74CE9-AD9D-7470-2279-7561B285A186}"/>
          </ac:spMkLst>
        </pc:spChg>
        <pc:spChg chg="mod topLvl">
          <ac:chgData name="Dr Parag D. Pawar" userId="45f730c0-1703-4ce0-909b-efb17736071d" providerId="ADAL" clId="{853A44DE-3D05-4718-835C-7167EB6005A5}" dt="2022-08-24T09:00:16.281" v="36" actId="165"/>
          <ac:spMkLst>
            <pc:docMk/>
            <pc:sldMk cId="848010337" sldId="258"/>
            <ac:spMk id="9" creationId="{4FA67715-2486-0CED-08F8-D3CCE36329CD}"/>
          </ac:spMkLst>
        </pc:spChg>
        <pc:grpChg chg="add del mod">
          <ac:chgData name="Dr Parag D. Pawar" userId="45f730c0-1703-4ce0-909b-efb17736071d" providerId="ADAL" clId="{853A44DE-3D05-4718-835C-7167EB6005A5}" dt="2022-08-24T09:00:18.132" v="37" actId="478"/>
          <ac:grpSpMkLst>
            <pc:docMk/>
            <pc:sldMk cId="848010337" sldId="258"/>
            <ac:grpSpMk id="4" creationId="{3598A89D-5349-600C-2407-8CDE2D51B102}"/>
          </ac:grpSpMkLst>
        </pc:grpChg>
      </pc:sldChg>
    </pc:docChg>
  </pc:docChgLst>
</pc:chgInfo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499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754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098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329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412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60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786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850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356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7989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05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8/25/2022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355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30B60571-B060-442D-AE18-0A35808443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8AD10-46B8-4101-92E4-F59EFB7491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0723" y="1122363"/>
            <a:ext cx="5111237" cy="2807208"/>
          </a:xfrm>
        </p:spPr>
        <p:txBody>
          <a:bodyPr anchor="b">
            <a:normAutofit/>
          </a:bodyPr>
          <a:lstStyle/>
          <a:p>
            <a:r>
              <a:rPr lang="en-US" sz="5400" dirty="0"/>
              <a:t>CH2120</a:t>
            </a:r>
            <a:br>
              <a:rPr lang="en-US" sz="5400" dirty="0"/>
            </a:br>
            <a:r>
              <a:rPr lang="en-US" sz="5400" dirty="0"/>
              <a:t>Bubble sort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CB1F3D-4C66-45BB-BC10-7D861C149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3968496"/>
            <a:ext cx="4023360" cy="1208141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Class 10</a:t>
            </a:r>
          </a:p>
          <a:p>
            <a:pPr algn="r"/>
            <a:r>
              <a:rPr lang="en-US" dirty="0"/>
              <a:t>August 25, 2022</a:t>
            </a:r>
          </a:p>
        </p:txBody>
      </p:sp>
    </p:spTree>
    <p:extLst>
      <p:ext uri="{BB962C8B-B14F-4D97-AF65-F5344CB8AC3E}">
        <p14:creationId xmlns:p14="http://schemas.microsoft.com/office/powerpoint/2010/main" val="9021475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127">
            <a:extLst>
              <a:ext uri="{FF2B5EF4-FFF2-40B4-BE49-F238E27FC236}">
                <a16:creationId xmlns:a16="http://schemas.microsoft.com/office/drawing/2014/main" id="{24AF89E3-0D46-4E96-8009-B7548FAF24DF}"/>
              </a:ext>
            </a:extLst>
          </p:cNvPr>
          <p:cNvSpPr/>
          <p:nvPr/>
        </p:nvSpPr>
        <p:spPr>
          <a:xfrm>
            <a:off x="10612877" y="5488708"/>
            <a:ext cx="914400" cy="815174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360324-B67F-4229-BB5C-26191C7B6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1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5A72384-1BC1-4609-83B4-A9056FF1D74B}"/>
              </a:ext>
            </a:extLst>
          </p:cNvPr>
          <p:cNvGrpSpPr/>
          <p:nvPr/>
        </p:nvGrpSpPr>
        <p:grpSpPr>
          <a:xfrm>
            <a:off x="1475358" y="1885890"/>
            <a:ext cx="548640" cy="4267850"/>
            <a:chOff x="1475358" y="1885890"/>
            <a:chExt cx="548640" cy="426785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A4B6A8F-8108-4DFC-9845-1CC266F55534}"/>
                </a:ext>
              </a:extLst>
            </p:cNvPr>
            <p:cNvSpPr/>
            <p:nvPr/>
          </p:nvSpPr>
          <p:spPr>
            <a:xfrm>
              <a:off x="1475358" y="188589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3351E62-BA81-43E9-B479-193E524FEE30}"/>
                </a:ext>
              </a:extLst>
            </p:cNvPr>
            <p:cNvSpPr/>
            <p:nvPr/>
          </p:nvSpPr>
          <p:spPr>
            <a:xfrm>
              <a:off x="1475358" y="2629732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86E0AA9-F0E9-45A6-95C2-0E724A73CC38}"/>
                </a:ext>
              </a:extLst>
            </p:cNvPr>
            <p:cNvSpPr/>
            <p:nvPr/>
          </p:nvSpPr>
          <p:spPr>
            <a:xfrm>
              <a:off x="1475358" y="4117416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D6C9256-65F4-40BF-B359-F8FBDEE4AD1B}"/>
                </a:ext>
              </a:extLst>
            </p:cNvPr>
            <p:cNvSpPr/>
            <p:nvPr/>
          </p:nvSpPr>
          <p:spPr>
            <a:xfrm>
              <a:off x="1475358" y="3373574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01736BB-6AE8-4BEC-B51B-B275F2ECCDF0}"/>
                </a:ext>
              </a:extLst>
            </p:cNvPr>
            <p:cNvSpPr/>
            <p:nvPr/>
          </p:nvSpPr>
          <p:spPr>
            <a:xfrm>
              <a:off x="1475358" y="4861258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-9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7E28B4E-AB55-42B7-B932-762589B8D439}"/>
                </a:ext>
              </a:extLst>
            </p:cNvPr>
            <p:cNvSpPr/>
            <p:nvPr/>
          </p:nvSpPr>
          <p:spPr>
            <a:xfrm>
              <a:off x="1475358" y="560510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E7414DC-8241-4474-AEAD-097135E883A1}"/>
              </a:ext>
            </a:extLst>
          </p:cNvPr>
          <p:cNvGrpSpPr/>
          <p:nvPr/>
        </p:nvGrpSpPr>
        <p:grpSpPr>
          <a:xfrm>
            <a:off x="3341772" y="1885890"/>
            <a:ext cx="548640" cy="4267850"/>
            <a:chOff x="1475358" y="1885890"/>
            <a:chExt cx="548640" cy="4267850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187D935-B60C-47D3-93CD-BC1742192F1C}"/>
                </a:ext>
              </a:extLst>
            </p:cNvPr>
            <p:cNvSpPr/>
            <p:nvPr/>
          </p:nvSpPr>
          <p:spPr>
            <a:xfrm>
              <a:off x="1475358" y="1885890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-2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41A6E95-4853-4903-AC0F-19ECB6C4C305}"/>
                </a:ext>
              </a:extLst>
            </p:cNvPr>
            <p:cNvSpPr/>
            <p:nvPr/>
          </p:nvSpPr>
          <p:spPr>
            <a:xfrm>
              <a:off x="1475358" y="2629732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6311D77-6968-429B-9C3F-C4D2F984F37B}"/>
                </a:ext>
              </a:extLst>
            </p:cNvPr>
            <p:cNvSpPr/>
            <p:nvPr/>
          </p:nvSpPr>
          <p:spPr>
            <a:xfrm>
              <a:off x="1475358" y="4117416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44D3C651-8DEF-4134-96F6-92D068A90AD1}"/>
                </a:ext>
              </a:extLst>
            </p:cNvPr>
            <p:cNvSpPr/>
            <p:nvPr/>
          </p:nvSpPr>
          <p:spPr>
            <a:xfrm>
              <a:off x="1475358" y="3373574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8F1F2BE-CC5D-4241-899F-1EFA78385046}"/>
                </a:ext>
              </a:extLst>
            </p:cNvPr>
            <p:cNvSpPr/>
            <p:nvPr/>
          </p:nvSpPr>
          <p:spPr>
            <a:xfrm>
              <a:off x="1475358" y="4861258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-9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C4128F8-CE33-4A3D-A451-BD97A59C17A8}"/>
                </a:ext>
              </a:extLst>
            </p:cNvPr>
            <p:cNvSpPr/>
            <p:nvPr/>
          </p:nvSpPr>
          <p:spPr>
            <a:xfrm>
              <a:off x="1475358" y="560510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79859A71-F6B2-44A6-B17E-2D1B1D8A1DCD}"/>
              </a:ext>
            </a:extLst>
          </p:cNvPr>
          <p:cNvSpPr txBox="1"/>
          <p:nvPr/>
        </p:nvSpPr>
        <p:spPr>
          <a:xfrm>
            <a:off x="1254868" y="6348942"/>
            <a:ext cx="982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Step 1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D0016EF-F167-43FC-A69B-DC7C5CF1BC0B}"/>
              </a:ext>
            </a:extLst>
          </p:cNvPr>
          <p:cNvSpPr/>
          <p:nvPr/>
        </p:nvSpPr>
        <p:spPr>
          <a:xfrm>
            <a:off x="3212394" y="2500700"/>
            <a:ext cx="807396" cy="157780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19D3E29-7AC8-404D-8EE1-3958083D65CA}"/>
              </a:ext>
            </a:extLst>
          </p:cNvPr>
          <p:cNvSpPr txBox="1"/>
          <p:nvPr/>
        </p:nvSpPr>
        <p:spPr>
          <a:xfrm>
            <a:off x="3124845" y="6348942"/>
            <a:ext cx="982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Step 2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B1C01FF-9F4F-4815-97A1-51A6F8EC72F4}"/>
              </a:ext>
            </a:extLst>
          </p:cNvPr>
          <p:cNvSpPr txBox="1"/>
          <p:nvPr/>
        </p:nvSpPr>
        <p:spPr>
          <a:xfrm>
            <a:off x="6855405" y="6348942"/>
            <a:ext cx="982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Step 4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227BBD6-542A-452D-BD6A-7149AF7E5647}"/>
              </a:ext>
            </a:extLst>
          </p:cNvPr>
          <p:cNvSpPr txBox="1"/>
          <p:nvPr/>
        </p:nvSpPr>
        <p:spPr>
          <a:xfrm>
            <a:off x="8721819" y="6348942"/>
            <a:ext cx="982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Step 5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9E6FB52-4293-45DF-AE86-97BA1A4066A2}"/>
              </a:ext>
            </a:extLst>
          </p:cNvPr>
          <p:cNvSpPr txBox="1"/>
          <p:nvPr/>
        </p:nvSpPr>
        <p:spPr>
          <a:xfrm>
            <a:off x="4994822" y="6348942"/>
            <a:ext cx="982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Step 3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404EDDDC-0EAE-4A8E-A8A4-B1828023CF77}"/>
              </a:ext>
            </a:extLst>
          </p:cNvPr>
          <p:cNvGrpSpPr/>
          <p:nvPr/>
        </p:nvGrpSpPr>
        <p:grpSpPr>
          <a:xfrm>
            <a:off x="5208186" y="1885890"/>
            <a:ext cx="548640" cy="4267850"/>
            <a:chOff x="1475358" y="1885890"/>
            <a:chExt cx="548640" cy="4267850"/>
          </a:xfrm>
        </p:grpSpPr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4D34E02-81DC-4E9F-BD33-8B6818476DEA}"/>
                </a:ext>
              </a:extLst>
            </p:cNvPr>
            <p:cNvSpPr/>
            <p:nvPr/>
          </p:nvSpPr>
          <p:spPr>
            <a:xfrm>
              <a:off x="1475358" y="188589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-2</a:t>
              </a: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B16BFBF-7B2F-46AC-8D67-91D1361B7106}"/>
                </a:ext>
              </a:extLst>
            </p:cNvPr>
            <p:cNvSpPr/>
            <p:nvPr/>
          </p:nvSpPr>
          <p:spPr>
            <a:xfrm>
              <a:off x="1475358" y="2629732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B2BD5D86-B42D-44CB-AC71-99FEEC7982F0}"/>
                </a:ext>
              </a:extLst>
            </p:cNvPr>
            <p:cNvSpPr/>
            <p:nvPr/>
          </p:nvSpPr>
          <p:spPr>
            <a:xfrm>
              <a:off x="1475358" y="4117416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F8F9BA35-94D9-48E8-B302-FDE9A1399D24}"/>
                </a:ext>
              </a:extLst>
            </p:cNvPr>
            <p:cNvSpPr/>
            <p:nvPr/>
          </p:nvSpPr>
          <p:spPr>
            <a:xfrm>
              <a:off x="1475358" y="3373574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38A1C67E-24FF-4744-8E9F-2FFA867C52E0}"/>
                </a:ext>
              </a:extLst>
            </p:cNvPr>
            <p:cNvSpPr/>
            <p:nvPr/>
          </p:nvSpPr>
          <p:spPr>
            <a:xfrm>
              <a:off x="1475358" y="4861258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-9</a:t>
              </a: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A727029-409C-47C1-988E-E01373CB2079}"/>
                </a:ext>
              </a:extLst>
            </p:cNvPr>
            <p:cNvSpPr/>
            <p:nvPr/>
          </p:nvSpPr>
          <p:spPr>
            <a:xfrm>
              <a:off x="1475358" y="560510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sp>
        <p:nvSpPr>
          <p:cNvPr id="88" name="Rectangle 87">
            <a:extLst>
              <a:ext uri="{FF2B5EF4-FFF2-40B4-BE49-F238E27FC236}">
                <a16:creationId xmlns:a16="http://schemas.microsoft.com/office/drawing/2014/main" id="{EF1236EE-7559-4070-BD9A-7914CD8DCDF3}"/>
              </a:ext>
            </a:extLst>
          </p:cNvPr>
          <p:cNvSpPr/>
          <p:nvPr/>
        </p:nvSpPr>
        <p:spPr>
          <a:xfrm>
            <a:off x="5082371" y="3230912"/>
            <a:ext cx="807396" cy="157780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Arc 88">
            <a:extLst>
              <a:ext uri="{FF2B5EF4-FFF2-40B4-BE49-F238E27FC236}">
                <a16:creationId xmlns:a16="http://schemas.microsoft.com/office/drawing/2014/main" id="{73E316B1-BDBE-4694-9C89-907AD0247691}"/>
              </a:ext>
            </a:extLst>
          </p:cNvPr>
          <p:cNvSpPr/>
          <p:nvPr/>
        </p:nvSpPr>
        <p:spPr>
          <a:xfrm rot="13494355">
            <a:off x="4910294" y="3465166"/>
            <a:ext cx="1144420" cy="1161213"/>
          </a:xfrm>
          <a:prstGeom prst="arc">
            <a:avLst/>
          </a:prstGeom>
          <a:ln w="25400">
            <a:solidFill>
              <a:srgbClr val="0070C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55B757B7-F1A2-4DD8-8563-AEDBF81302C6}"/>
              </a:ext>
            </a:extLst>
          </p:cNvPr>
          <p:cNvGrpSpPr/>
          <p:nvPr/>
        </p:nvGrpSpPr>
        <p:grpSpPr>
          <a:xfrm>
            <a:off x="7074596" y="1885890"/>
            <a:ext cx="548640" cy="4267850"/>
            <a:chOff x="1475358" y="1885890"/>
            <a:chExt cx="548640" cy="4267850"/>
          </a:xfrm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FBF170C6-C68D-48E5-AF61-9D275D519880}"/>
                </a:ext>
              </a:extLst>
            </p:cNvPr>
            <p:cNvSpPr/>
            <p:nvPr/>
          </p:nvSpPr>
          <p:spPr>
            <a:xfrm>
              <a:off x="1475358" y="188589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-2</a:t>
              </a: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BC986A0D-0624-4B17-A1A4-AEA21624C381}"/>
                </a:ext>
              </a:extLst>
            </p:cNvPr>
            <p:cNvSpPr/>
            <p:nvPr/>
          </p:nvSpPr>
          <p:spPr>
            <a:xfrm>
              <a:off x="1475358" y="2629732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17F5AF60-9BD0-410F-A525-13552A60EBF4}"/>
                </a:ext>
              </a:extLst>
            </p:cNvPr>
            <p:cNvSpPr/>
            <p:nvPr/>
          </p:nvSpPr>
          <p:spPr>
            <a:xfrm>
              <a:off x="1475358" y="4117416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F6EB3898-6633-46AE-97DF-4BCB832394AB}"/>
                </a:ext>
              </a:extLst>
            </p:cNvPr>
            <p:cNvSpPr/>
            <p:nvPr/>
          </p:nvSpPr>
          <p:spPr>
            <a:xfrm>
              <a:off x="1475358" y="3373574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96B2C024-3CE9-4ADE-A22A-F8333A96F039}"/>
                </a:ext>
              </a:extLst>
            </p:cNvPr>
            <p:cNvSpPr/>
            <p:nvPr/>
          </p:nvSpPr>
          <p:spPr>
            <a:xfrm>
              <a:off x="1475358" y="4861258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-9</a:t>
              </a: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7E8918-BE2C-4794-95CE-033167377670}"/>
                </a:ext>
              </a:extLst>
            </p:cNvPr>
            <p:cNvSpPr/>
            <p:nvPr/>
          </p:nvSpPr>
          <p:spPr>
            <a:xfrm>
              <a:off x="1475358" y="560510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5987E910-D044-4F74-AF37-6D8186050C41}"/>
              </a:ext>
            </a:extLst>
          </p:cNvPr>
          <p:cNvSpPr/>
          <p:nvPr/>
        </p:nvSpPr>
        <p:spPr>
          <a:xfrm>
            <a:off x="6942954" y="3974754"/>
            <a:ext cx="807396" cy="157780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Arc 108">
            <a:extLst>
              <a:ext uri="{FF2B5EF4-FFF2-40B4-BE49-F238E27FC236}">
                <a16:creationId xmlns:a16="http://schemas.microsoft.com/office/drawing/2014/main" id="{1827C847-B27C-4974-B50E-9FEE2D0F2E16}"/>
              </a:ext>
            </a:extLst>
          </p:cNvPr>
          <p:cNvSpPr/>
          <p:nvPr/>
        </p:nvSpPr>
        <p:spPr>
          <a:xfrm rot="13494355">
            <a:off x="6776708" y="4183051"/>
            <a:ext cx="1144420" cy="1161213"/>
          </a:xfrm>
          <a:prstGeom prst="arc">
            <a:avLst/>
          </a:prstGeom>
          <a:ln w="25400">
            <a:solidFill>
              <a:srgbClr val="0070C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0C498738-C08F-4110-90A1-6DA400258312}"/>
              </a:ext>
            </a:extLst>
          </p:cNvPr>
          <p:cNvGrpSpPr/>
          <p:nvPr/>
        </p:nvGrpSpPr>
        <p:grpSpPr>
          <a:xfrm>
            <a:off x="8941006" y="1885890"/>
            <a:ext cx="548640" cy="4267850"/>
            <a:chOff x="1475358" y="1885890"/>
            <a:chExt cx="548640" cy="4267850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69A728A9-FF0F-4CA6-B702-A82A82E6ED15}"/>
                </a:ext>
              </a:extLst>
            </p:cNvPr>
            <p:cNvSpPr/>
            <p:nvPr/>
          </p:nvSpPr>
          <p:spPr>
            <a:xfrm>
              <a:off x="1475358" y="188589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-2</a:t>
              </a:r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61A30414-4EE0-4DBF-BB12-839E16928EC1}"/>
                </a:ext>
              </a:extLst>
            </p:cNvPr>
            <p:cNvSpPr/>
            <p:nvPr/>
          </p:nvSpPr>
          <p:spPr>
            <a:xfrm>
              <a:off x="1475358" y="2629732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850C548E-0796-43D4-8439-B158AAD61D9B}"/>
                </a:ext>
              </a:extLst>
            </p:cNvPr>
            <p:cNvSpPr/>
            <p:nvPr/>
          </p:nvSpPr>
          <p:spPr>
            <a:xfrm>
              <a:off x="1475358" y="4117416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-9</a:t>
              </a:r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06B012F9-4B5E-417B-8197-E599B60FAFCE}"/>
                </a:ext>
              </a:extLst>
            </p:cNvPr>
            <p:cNvSpPr/>
            <p:nvPr/>
          </p:nvSpPr>
          <p:spPr>
            <a:xfrm>
              <a:off x="1475358" y="3373574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FB52427D-B2B4-481C-B98C-2B9F14B707AD}"/>
                </a:ext>
              </a:extLst>
            </p:cNvPr>
            <p:cNvSpPr/>
            <p:nvPr/>
          </p:nvSpPr>
          <p:spPr>
            <a:xfrm>
              <a:off x="1475358" y="4861258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5A0D2F8-6C07-4C77-B43B-2D4A8D788FAE}"/>
                </a:ext>
              </a:extLst>
            </p:cNvPr>
            <p:cNvSpPr/>
            <p:nvPr/>
          </p:nvSpPr>
          <p:spPr>
            <a:xfrm>
              <a:off x="1475358" y="560510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sp>
        <p:nvSpPr>
          <p:cNvPr id="117" name="Rectangle 116">
            <a:extLst>
              <a:ext uri="{FF2B5EF4-FFF2-40B4-BE49-F238E27FC236}">
                <a16:creationId xmlns:a16="http://schemas.microsoft.com/office/drawing/2014/main" id="{7A0721E1-1116-4E18-B520-E4D7E5B4D5E4}"/>
              </a:ext>
            </a:extLst>
          </p:cNvPr>
          <p:cNvSpPr/>
          <p:nvPr/>
        </p:nvSpPr>
        <p:spPr>
          <a:xfrm>
            <a:off x="8809368" y="4763657"/>
            <a:ext cx="807396" cy="157780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Arc 119">
            <a:extLst>
              <a:ext uri="{FF2B5EF4-FFF2-40B4-BE49-F238E27FC236}">
                <a16:creationId xmlns:a16="http://schemas.microsoft.com/office/drawing/2014/main" id="{0DDDDBBA-49E2-4F79-AB73-D5D270A6508C}"/>
              </a:ext>
            </a:extLst>
          </p:cNvPr>
          <p:cNvSpPr/>
          <p:nvPr/>
        </p:nvSpPr>
        <p:spPr>
          <a:xfrm rot="13494355">
            <a:off x="8640857" y="4908102"/>
            <a:ext cx="1144420" cy="1161213"/>
          </a:xfrm>
          <a:prstGeom prst="arc">
            <a:avLst/>
          </a:prstGeom>
          <a:ln w="25400">
            <a:solidFill>
              <a:srgbClr val="0070C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3B86E15A-6BDB-4BFA-B7D6-DB3D51FD8BA3}"/>
              </a:ext>
            </a:extLst>
          </p:cNvPr>
          <p:cNvGrpSpPr/>
          <p:nvPr/>
        </p:nvGrpSpPr>
        <p:grpSpPr>
          <a:xfrm>
            <a:off x="10797351" y="1885890"/>
            <a:ext cx="548640" cy="4267850"/>
            <a:chOff x="1475358" y="1885890"/>
            <a:chExt cx="548640" cy="4267850"/>
          </a:xfrm>
        </p:grpSpPr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9486689A-991B-4DC1-BAAB-98987ECA1D65}"/>
                </a:ext>
              </a:extLst>
            </p:cNvPr>
            <p:cNvSpPr/>
            <p:nvPr/>
          </p:nvSpPr>
          <p:spPr>
            <a:xfrm>
              <a:off x="1475358" y="188589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-2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2D0B993-8C59-4FED-BFE4-41C3B2B8D5BC}"/>
                </a:ext>
              </a:extLst>
            </p:cNvPr>
            <p:cNvSpPr/>
            <p:nvPr/>
          </p:nvSpPr>
          <p:spPr>
            <a:xfrm>
              <a:off x="1475358" y="2629732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875CFD11-E17F-45B5-A900-482A2A27F8D9}"/>
                </a:ext>
              </a:extLst>
            </p:cNvPr>
            <p:cNvSpPr/>
            <p:nvPr/>
          </p:nvSpPr>
          <p:spPr>
            <a:xfrm>
              <a:off x="1475358" y="4117416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-9</a:t>
              </a:r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8AA8624E-710C-43AE-BD25-6989E890FB96}"/>
                </a:ext>
              </a:extLst>
            </p:cNvPr>
            <p:cNvSpPr/>
            <p:nvPr/>
          </p:nvSpPr>
          <p:spPr>
            <a:xfrm>
              <a:off x="1475358" y="3373574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49BAD868-FEBE-4D19-B045-C92D66148FA3}"/>
                </a:ext>
              </a:extLst>
            </p:cNvPr>
            <p:cNvSpPr/>
            <p:nvPr/>
          </p:nvSpPr>
          <p:spPr>
            <a:xfrm>
              <a:off x="1475358" y="4861258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4A5BDBC8-F20D-4416-80CE-076965FD4ED5}"/>
                </a:ext>
              </a:extLst>
            </p:cNvPr>
            <p:cNvSpPr/>
            <p:nvPr/>
          </p:nvSpPr>
          <p:spPr>
            <a:xfrm>
              <a:off x="1475358" y="5605100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983149A-D14D-E411-495E-4F89325C98FC}"/>
              </a:ext>
            </a:extLst>
          </p:cNvPr>
          <p:cNvGrpSpPr/>
          <p:nvPr/>
        </p:nvGrpSpPr>
        <p:grpSpPr>
          <a:xfrm>
            <a:off x="2149813" y="3536967"/>
            <a:ext cx="8481963" cy="2256957"/>
            <a:chOff x="2149813" y="3536967"/>
            <a:chExt cx="8481963" cy="2256957"/>
          </a:xfrm>
        </p:grpSpPr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AEF0FB78-0CD2-50F0-0AC1-2F0A13332A78}"/>
                </a:ext>
              </a:extLst>
            </p:cNvPr>
            <p:cNvSpPr/>
            <p:nvPr/>
          </p:nvSpPr>
          <p:spPr>
            <a:xfrm>
              <a:off x="2149813" y="3536967"/>
              <a:ext cx="975032" cy="237744"/>
            </a:xfrm>
            <a:prstGeom prst="rightArrow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D9D30EE9-543B-CFA5-CD13-E2E15BB870F0}"/>
                </a:ext>
              </a:extLst>
            </p:cNvPr>
            <p:cNvSpPr/>
            <p:nvPr/>
          </p:nvSpPr>
          <p:spPr>
            <a:xfrm>
              <a:off x="4110211" y="3536967"/>
              <a:ext cx="975032" cy="237744"/>
            </a:xfrm>
            <a:prstGeom prst="rightArrow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5B350C83-7110-89C1-BB72-957A750D736B}"/>
                </a:ext>
              </a:extLst>
            </p:cNvPr>
            <p:cNvSpPr/>
            <p:nvPr/>
          </p:nvSpPr>
          <p:spPr>
            <a:xfrm rot="1589097">
              <a:off x="5951428" y="3900942"/>
              <a:ext cx="975032" cy="237744"/>
            </a:xfrm>
            <a:prstGeom prst="rightArrow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FD971BE1-5E26-A14F-407B-6EA47A789534}"/>
                </a:ext>
              </a:extLst>
            </p:cNvPr>
            <p:cNvSpPr/>
            <p:nvPr/>
          </p:nvSpPr>
          <p:spPr>
            <a:xfrm rot="1589097">
              <a:off x="7788868" y="4689845"/>
              <a:ext cx="975032" cy="237744"/>
            </a:xfrm>
            <a:prstGeom prst="rightArrow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3CAA9E69-90AF-181B-9CC2-7D79FA57D8C4}"/>
                </a:ext>
              </a:extLst>
            </p:cNvPr>
            <p:cNvSpPr/>
            <p:nvPr/>
          </p:nvSpPr>
          <p:spPr>
            <a:xfrm rot="1589097">
              <a:off x="9656744" y="5556180"/>
              <a:ext cx="975032" cy="237744"/>
            </a:xfrm>
            <a:prstGeom prst="rightArrow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9F3BAC5-467B-0314-7578-635F80647433}"/>
              </a:ext>
            </a:extLst>
          </p:cNvPr>
          <p:cNvGrpSpPr/>
          <p:nvPr/>
        </p:nvGrpSpPr>
        <p:grpSpPr>
          <a:xfrm>
            <a:off x="1193910" y="1398053"/>
            <a:ext cx="1104410" cy="1922981"/>
            <a:chOff x="1193910" y="1398053"/>
            <a:chExt cx="1104410" cy="1922981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2335F569-3A01-4CF0-80F3-36A69E36F4D2}"/>
                </a:ext>
              </a:extLst>
            </p:cNvPr>
            <p:cNvSpPr/>
            <p:nvPr/>
          </p:nvSpPr>
          <p:spPr>
            <a:xfrm>
              <a:off x="1342417" y="1743228"/>
              <a:ext cx="807396" cy="15778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28AB7D4-83E6-9288-8CDD-A85E81CE1616}"/>
                </a:ext>
              </a:extLst>
            </p:cNvPr>
            <p:cNvSpPr txBox="1"/>
            <p:nvPr/>
          </p:nvSpPr>
          <p:spPr>
            <a:xfrm>
              <a:off x="1193910" y="1398053"/>
              <a:ext cx="11044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i="1" dirty="0"/>
                <a:t>Compare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6EF538B-CF19-3FD1-EA3E-077D573CAC8E}"/>
              </a:ext>
            </a:extLst>
          </p:cNvPr>
          <p:cNvGrpSpPr/>
          <p:nvPr/>
        </p:nvGrpSpPr>
        <p:grpSpPr>
          <a:xfrm>
            <a:off x="425908" y="1833350"/>
            <a:ext cx="1858332" cy="1253116"/>
            <a:chOff x="425908" y="1833350"/>
            <a:chExt cx="1858332" cy="1253116"/>
          </a:xfrm>
        </p:grpSpPr>
        <p:sp>
          <p:nvSpPr>
            <p:cNvPr id="75" name="Arc 74">
              <a:extLst>
                <a:ext uri="{FF2B5EF4-FFF2-40B4-BE49-F238E27FC236}">
                  <a16:creationId xmlns:a16="http://schemas.microsoft.com/office/drawing/2014/main" id="{4361C0B9-2BEB-484C-BCF9-9AD001E8DB10}"/>
                </a:ext>
              </a:extLst>
            </p:cNvPr>
            <p:cNvSpPr/>
            <p:nvPr/>
          </p:nvSpPr>
          <p:spPr>
            <a:xfrm rot="13494355">
              <a:off x="1139820" y="1925253"/>
              <a:ext cx="1144420" cy="1161213"/>
            </a:xfrm>
            <a:prstGeom prst="arc">
              <a:avLst/>
            </a:prstGeom>
            <a:ln w="25400">
              <a:solidFill>
                <a:srgbClr val="0070C0"/>
              </a:solidFill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CF16F75-C9BA-7DC0-93B3-C5F6DF82408D}"/>
                </a:ext>
              </a:extLst>
            </p:cNvPr>
            <p:cNvSpPr txBox="1"/>
            <p:nvPr/>
          </p:nvSpPr>
          <p:spPr>
            <a:xfrm>
              <a:off x="425908" y="1833350"/>
              <a:ext cx="11044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i="1" dirty="0">
                  <a:solidFill>
                    <a:srgbClr val="0070C0"/>
                  </a:solidFill>
                </a:rPr>
                <a:t>Swap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836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 animBg="1"/>
      <p:bldP spid="2" grpId="0"/>
      <p:bldP spid="69" grpId="0"/>
      <p:bldP spid="73" grpId="0" animBg="1"/>
      <p:bldP spid="74" grpId="0"/>
      <p:bldP spid="76" grpId="0"/>
      <p:bldP spid="78" grpId="0"/>
      <p:bldP spid="77" grpId="0"/>
      <p:bldP spid="88" grpId="0" animBg="1"/>
      <p:bldP spid="89" grpId="0" animBg="1"/>
      <p:bldP spid="108" grpId="0" animBg="1"/>
      <p:bldP spid="109" grpId="0" animBg="1"/>
      <p:bldP spid="117" grpId="0" animBg="1"/>
      <p:bldP spid="1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ctangle 165">
            <a:extLst>
              <a:ext uri="{FF2B5EF4-FFF2-40B4-BE49-F238E27FC236}">
                <a16:creationId xmlns:a16="http://schemas.microsoft.com/office/drawing/2014/main" id="{5DA74A7C-7C3C-47C8-976D-7C555034BF03}"/>
              </a:ext>
            </a:extLst>
          </p:cNvPr>
          <p:cNvSpPr/>
          <p:nvPr/>
        </p:nvSpPr>
        <p:spPr>
          <a:xfrm>
            <a:off x="10612877" y="4726076"/>
            <a:ext cx="914400" cy="1577806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360324-B67F-4229-BB5C-26191C7B6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2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CC495FA-4D91-470D-BED6-DBFB3E565C11}"/>
              </a:ext>
            </a:extLst>
          </p:cNvPr>
          <p:cNvGrpSpPr/>
          <p:nvPr/>
        </p:nvGrpSpPr>
        <p:grpSpPr>
          <a:xfrm>
            <a:off x="1239431" y="1743228"/>
            <a:ext cx="982494" cy="4975046"/>
            <a:chOff x="1254868" y="1743228"/>
            <a:chExt cx="982494" cy="4975046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2335F569-3A01-4CF0-80F3-36A69E36F4D2}"/>
                </a:ext>
              </a:extLst>
            </p:cNvPr>
            <p:cNvSpPr/>
            <p:nvPr/>
          </p:nvSpPr>
          <p:spPr>
            <a:xfrm>
              <a:off x="1342417" y="1743228"/>
              <a:ext cx="807396" cy="1577806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9859A71-F6B2-44A6-B17E-2D1B1D8A1DCD}"/>
                </a:ext>
              </a:extLst>
            </p:cNvPr>
            <p:cNvSpPr txBox="1"/>
            <p:nvPr/>
          </p:nvSpPr>
          <p:spPr>
            <a:xfrm>
              <a:off x="1254868" y="6348942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Step 1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C3BAB2C-A628-459D-9CEF-52B97995EBCE}"/>
              </a:ext>
            </a:extLst>
          </p:cNvPr>
          <p:cNvGrpSpPr/>
          <p:nvPr/>
        </p:nvGrpSpPr>
        <p:grpSpPr>
          <a:xfrm>
            <a:off x="1443774" y="1885890"/>
            <a:ext cx="548640" cy="4267850"/>
            <a:chOff x="1475358" y="1885890"/>
            <a:chExt cx="548640" cy="4267850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0F421DA-0FC3-4A0F-8728-0548222BE570}"/>
                </a:ext>
              </a:extLst>
            </p:cNvPr>
            <p:cNvSpPr/>
            <p:nvPr/>
          </p:nvSpPr>
          <p:spPr>
            <a:xfrm>
              <a:off x="1475358" y="188589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-2</a:t>
              </a: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BAC6954-9F07-45C7-87E7-4797DFB640DF}"/>
                </a:ext>
              </a:extLst>
            </p:cNvPr>
            <p:cNvSpPr/>
            <p:nvPr/>
          </p:nvSpPr>
          <p:spPr>
            <a:xfrm>
              <a:off x="1475358" y="2629732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BE2EE1F-8CC2-41C0-8961-EA170FF19D9D}"/>
                </a:ext>
              </a:extLst>
            </p:cNvPr>
            <p:cNvSpPr/>
            <p:nvPr/>
          </p:nvSpPr>
          <p:spPr>
            <a:xfrm>
              <a:off x="1475358" y="4117416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-9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36BD944D-9605-4884-8B3D-1475601938A9}"/>
                </a:ext>
              </a:extLst>
            </p:cNvPr>
            <p:cNvSpPr/>
            <p:nvPr/>
          </p:nvSpPr>
          <p:spPr>
            <a:xfrm>
              <a:off x="1475358" y="3373574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3D33807-F7CF-4E6B-B95E-E03F0189150A}"/>
                </a:ext>
              </a:extLst>
            </p:cNvPr>
            <p:cNvSpPr/>
            <p:nvPr/>
          </p:nvSpPr>
          <p:spPr>
            <a:xfrm>
              <a:off x="1475358" y="4861258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A6438232-9A06-40CA-8B2C-A069C64B69CF}"/>
                </a:ext>
              </a:extLst>
            </p:cNvPr>
            <p:cNvSpPr/>
            <p:nvPr/>
          </p:nvSpPr>
          <p:spPr>
            <a:xfrm>
              <a:off x="1475358" y="560510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7B04B0-7DA5-4316-A35D-DEF5F68845FF}"/>
              </a:ext>
            </a:extLst>
          </p:cNvPr>
          <p:cNvGrpSpPr/>
          <p:nvPr/>
        </p:nvGrpSpPr>
        <p:grpSpPr>
          <a:xfrm>
            <a:off x="3124845" y="1885890"/>
            <a:ext cx="982494" cy="4832384"/>
            <a:chOff x="3124845" y="1885890"/>
            <a:chExt cx="982494" cy="4832384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19D3E29-7AC8-404D-8EE1-3958083D65CA}"/>
                </a:ext>
              </a:extLst>
            </p:cNvPr>
            <p:cNvSpPr txBox="1"/>
            <p:nvPr/>
          </p:nvSpPr>
          <p:spPr>
            <a:xfrm>
              <a:off x="3124845" y="6348942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Step 2</a:t>
              </a:r>
            </a:p>
          </p:txBody>
        </p: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3A53E7AE-3C37-4646-B631-E20AF2D65E45}"/>
                </a:ext>
              </a:extLst>
            </p:cNvPr>
            <p:cNvGrpSpPr/>
            <p:nvPr/>
          </p:nvGrpSpPr>
          <p:grpSpPr>
            <a:xfrm>
              <a:off x="3341772" y="1885890"/>
              <a:ext cx="548640" cy="4267850"/>
              <a:chOff x="1475358" y="1885890"/>
              <a:chExt cx="548640" cy="4267850"/>
            </a:xfrm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C2F8147A-091C-4419-AAD0-109A63DD84F3}"/>
                  </a:ext>
                </a:extLst>
              </p:cNvPr>
              <p:cNvSpPr/>
              <p:nvPr/>
            </p:nvSpPr>
            <p:spPr>
              <a:xfrm>
                <a:off x="1475358" y="1885890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-2</a:t>
                </a:r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3959F7D0-EE5A-4F6A-A79C-2967766C3922}"/>
                  </a:ext>
                </a:extLst>
              </p:cNvPr>
              <p:cNvSpPr/>
              <p:nvPr/>
            </p:nvSpPr>
            <p:spPr>
              <a:xfrm>
                <a:off x="1475358" y="2629732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73E271F2-9249-4C6E-AD5C-8FD440B12C2C}"/>
                  </a:ext>
                </a:extLst>
              </p:cNvPr>
              <p:cNvSpPr/>
              <p:nvPr/>
            </p:nvSpPr>
            <p:spPr>
              <a:xfrm>
                <a:off x="1475358" y="4117416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-9</a:t>
                </a:r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78ECC1DB-861F-4305-9307-2C4A4DC86445}"/>
                  </a:ext>
                </a:extLst>
              </p:cNvPr>
              <p:cNvSpPr/>
              <p:nvPr/>
            </p:nvSpPr>
            <p:spPr>
              <a:xfrm>
                <a:off x="1475358" y="3373574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AD1B651C-D749-4DB7-ADF9-9946249CB35A}"/>
                  </a:ext>
                </a:extLst>
              </p:cNvPr>
              <p:cNvSpPr/>
              <p:nvPr/>
            </p:nvSpPr>
            <p:spPr>
              <a:xfrm>
                <a:off x="1475358" y="4861258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5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F86DF0B5-3AAB-4E92-A459-45669C154C98}"/>
                  </a:ext>
                </a:extLst>
              </p:cNvPr>
              <p:cNvSpPr/>
              <p:nvPr/>
            </p:nvSpPr>
            <p:spPr>
              <a:xfrm>
                <a:off x="1475358" y="5605100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</p:grp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E58A92E1-841A-47AB-A9AD-4C72C9B2A5CF}"/>
              </a:ext>
            </a:extLst>
          </p:cNvPr>
          <p:cNvSpPr/>
          <p:nvPr/>
        </p:nvSpPr>
        <p:spPr>
          <a:xfrm>
            <a:off x="3212394" y="2487070"/>
            <a:ext cx="807396" cy="157780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Arc 98">
            <a:extLst>
              <a:ext uri="{FF2B5EF4-FFF2-40B4-BE49-F238E27FC236}">
                <a16:creationId xmlns:a16="http://schemas.microsoft.com/office/drawing/2014/main" id="{47930598-9007-4EC0-889C-E7661091B1E4}"/>
              </a:ext>
            </a:extLst>
          </p:cNvPr>
          <p:cNvSpPr/>
          <p:nvPr/>
        </p:nvSpPr>
        <p:spPr>
          <a:xfrm rot="13494355">
            <a:off x="3043880" y="2666535"/>
            <a:ext cx="1144420" cy="1161213"/>
          </a:xfrm>
          <a:prstGeom prst="arc">
            <a:avLst/>
          </a:prstGeom>
          <a:ln w="25400">
            <a:solidFill>
              <a:srgbClr val="0070C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C3FB884F-3F64-4491-B1C3-0320851AFD0C}"/>
              </a:ext>
            </a:extLst>
          </p:cNvPr>
          <p:cNvGrpSpPr/>
          <p:nvPr/>
        </p:nvGrpSpPr>
        <p:grpSpPr>
          <a:xfrm>
            <a:off x="5012809" y="1885890"/>
            <a:ext cx="982494" cy="4832384"/>
            <a:chOff x="3124845" y="1885890"/>
            <a:chExt cx="982494" cy="4832384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8F1EEB02-4C42-4238-9355-454680B9A01A}"/>
                </a:ext>
              </a:extLst>
            </p:cNvPr>
            <p:cNvSpPr txBox="1"/>
            <p:nvPr/>
          </p:nvSpPr>
          <p:spPr>
            <a:xfrm>
              <a:off x="3124845" y="6348942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Step 3</a:t>
              </a:r>
            </a:p>
          </p:txBody>
        </p: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A28FAC98-B50F-419A-976F-F4C9DADE3295}"/>
                </a:ext>
              </a:extLst>
            </p:cNvPr>
            <p:cNvGrpSpPr/>
            <p:nvPr/>
          </p:nvGrpSpPr>
          <p:grpSpPr>
            <a:xfrm>
              <a:off x="3341772" y="1885890"/>
              <a:ext cx="548640" cy="4267850"/>
              <a:chOff x="1475358" y="1885890"/>
              <a:chExt cx="548640" cy="4267850"/>
            </a:xfrm>
          </p:grpSpPr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15ACC787-93BA-4311-8C8F-392A62416095}"/>
                  </a:ext>
                </a:extLst>
              </p:cNvPr>
              <p:cNvSpPr/>
              <p:nvPr/>
            </p:nvSpPr>
            <p:spPr>
              <a:xfrm>
                <a:off x="1475358" y="1885890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-2</a:t>
                </a: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7F8A5796-D744-44A0-A03F-505A12A01BD5}"/>
                  </a:ext>
                </a:extLst>
              </p:cNvPr>
              <p:cNvSpPr/>
              <p:nvPr/>
            </p:nvSpPr>
            <p:spPr>
              <a:xfrm>
                <a:off x="1475358" y="2629732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012F28BC-365F-429A-90D8-BBEFD7A0C204}"/>
                  </a:ext>
                </a:extLst>
              </p:cNvPr>
              <p:cNvSpPr/>
              <p:nvPr/>
            </p:nvSpPr>
            <p:spPr>
              <a:xfrm>
                <a:off x="1475358" y="4117416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-9</a:t>
                </a:r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EC05A21B-CC92-4AFC-B2F9-C23C857B48C9}"/>
                  </a:ext>
                </a:extLst>
              </p:cNvPr>
              <p:cNvSpPr/>
              <p:nvPr/>
            </p:nvSpPr>
            <p:spPr>
              <a:xfrm>
                <a:off x="1475358" y="3373574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7E438E17-163B-43C1-AED4-72306F9E114C}"/>
                  </a:ext>
                </a:extLst>
              </p:cNvPr>
              <p:cNvSpPr/>
              <p:nvPr/>
            </p:nvSpPr>
            <p:spPr>
              <a:xfrm>
                <a:off x="1475358" y="4861258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5</a:t>
                </a:r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18CA6B74-464C-49D0-858B-E62405101CCF}"/>
                  </a:ext>
                </a:extLst>
              </p:cNvPr>
              <p:cNvSpPr/>
              <p:nvPr/>
            </p:nvSpPr>
            <p:spPr>
              <a:xfrm>
                <a:off x="1475358" y="5605100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</p:grpSp>
      </p:grpSp>
      <p:sp>
        <p:nvSpPr>
          <p:cNvPr id="135" name="Rectangle 134">
            <a:extLst>
              <a:ext uri="{FF2B5EF4-FFF2-40B4-BE49-F238E27FC236}">
                <a16:creationId xmlns:a16="http://schemas.microsoft.com/office/drawing/2014/main" id="{094C4791-9F22-4E0D-B04C-CCB9CCC8C84D}"/>
              </a:ext>
            </a:extLst>
          </p:cNvPr>
          <p:cNvSpPr/>
          <p:nvPr/>
        </p:nvSpPr>
        <p:spPr>
          <a:xfrm>
            <a:off x="5112764" y="3247141"/>
            <a:ext cx="807396" cy="157780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Arc 135">
            <a:extLst>
              <a:ext uri="{FF2B5EF4-FFF2-40B4-BE49-F238E27FC236}">
                <a16:creationId xmlns:a16="http://schemas.microsoft.com/office/drawing/2014/main" id="{01D57798-ED12-4482-B548-27FCBF79BE12}"/>
              </a:ext>
            </a:extLst>
          </p:cNvPr>
          <p:cNvSpPr/>
          <p:nvPr/>
        </p:nvSpPr>
        <p:spPr>
          <a:xfrm rot="13494355">
            <a:off x="4956703" y="3479459"/>
            <a:ext cx="1144420" cy="1161213"/>
          </a:xfrm>
          <a:prstGeom prst="arc">
            <a:avLst/>
          </a:prstGeom>
          <a:ln w="25400">
            <a:solidFill>
              <a:srgbClr val="0070C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842BD32D-93FA-4518-B376-FEF5D0ADF2A1}"/>
              </a:ext>
            </a:extLst>
          </p:cNvPr>
          <p:cNvGrpSpPr/>
          <p:nvPr/>
        </p:nvGrpSpPr>
        <p:grpSpPr>
          <a:xfrm>
            <a:off x="6882863" y="1885890"/>
            <a:ext cx="982494" cy="4832384"/>
            <a:chOff x="3124845" y="1885890"/>
            <a:chExt cx="982494" cy="4832384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81E2EC1D-B2DD-4752-9B08-2A3EF1DD44D7}"/>
                </a:ext>
              </a:extLst>
            </p:cNvPr>
            <p:cNvSpPr txBox="1"/>
            <p:nvPr/>
          </p:nvSpPr>
          <p:spPr>
            <a:xfrm>
              <a:off x="3124845" y="6348942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Step 4</a:t>
              </a:r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8C24C44A-BCF6-47AE-B04A-4AB10B54D23C}"/>
                </a:ext>
              </a:extLst>
            </p:cNvPr>
            <p:cNvGrpSpPr/>
            <p:nvPr/>
          </p:nvGrpSpPr>
          <p:grpSpPr>
            <a:xfrm>
              <a:off x="3341772" y="1885890"/>
              <a:ext cx="548640" cy="4267850"/>
              <a:chOff x="1475358" y="1885890"/>
              <a:chExt cx="548640" cy="4267850"/>
            </a:xfrm>
          </p:grpSpPr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4AA1DA98-F1D0-4342-80AD-DC20FDCE7E5D}"/>
                  </a:ext>
                </a:extLst>
              </p:cNvPr>
              <p:cNvSpPr/>
              <p:nvPr/>
            </p:nvSpPr>
            <p:spPr>
              <a:xfrm>
                <a:off x="1475358" y="1885890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-2</a:t>
                </a:r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ABC7D239-D7DC-4E52-9064-817836EA87F0}"/>
                  </a:ext>
                </a:extLst>
              </p:cNvPr>
              <p:cNvSpPr/>
              <p:nvPr/>
            </p:nvSpPr>
            <p:spPr>
              <a:xfrm>
                <a:off x="1475358" y="2629732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B24863AB-1060-4004-9AC9-5405016F2EE2}"/>
                  </a:ext>
                </a:extLst>
              </p:cNvPr>
              <p:cNvSpPr/>
              <p:nvPr/>
            </p:nvSpPr>
            <p:spPr>
              <a:xfrm>
                <a:off x="1475358" y="4117416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446CFED1-F78F-4287-8CAC-B047AB6E526C}"/>
                  </a:ext>
                </a:extLst>
              </p:cNvPr>
              <p:cNvSpPr/>
              <p:nvPr/>
            </p:nvSpPr>
            <p:spPr>
              <a:xfrm>
                <a:off x="1475358" y="3373574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-9</a:t>
                </a:r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8DD4A01A-A0BA-4EEE-B715-5373286B3A75}"/>
                  </a:ext>
                </a:extLst>
              </p:cNvPr>
              <p:cNvSpPr/>
              <p:nvPr/>
            </p:nvSpPr>
            <p:spPr>
              <a:xfrm>
                <a:off x="1475358" y="4861258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5</a:t>
                </a:r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709C0693-C18C-4390-A322-22751134A2D2}"/>
                  </a:ext>
                </a:extLst>
              </p:cNvPr>
              <p:cNvSpPr/>
              <p:nvPr/>
            </p:nvSpPr>
            <p:spPr>
              <a:xfrm>
                <a:off x="1475358" y="5605100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</p:grpSp>
      </p:grpSp>
      <p:sp>
        <p:nvSpPr>
          <p:cNvPr id="146" name="Rectangle 145">
            <a:extLst>
              <a:ext uri="{FF2B5EF4-FFF2-40B4-BE49-F238E27FC236}">
                <a16:creationId xmlns:a16="http://schemas.microsoft.com/office/drawing/2014/main" id="{2670AE82-99D4-416E-8EF8-4F05CBA5238C}"/>
              </a:ext>
            </a:extLst>
          </p:cNvPr>
          <p:cNvSpPr/>
          <p:nvPr/>
        </p:nvSpPr>
        <p:spPr>
          <a:xfrm>
            <a:off x="6970412" y="3974754"/>
            <a:ext cx="807396" cy="157780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ED379EC-0917-4F98-887B-9FA59CB73F50}"/>
              </a:ext>
            </a:extLst>
          </p:cNvPr>
          <p:cNvGrpSpPr/>
          <p:nvPr/>
        </p:nvGrpSpPr>
        <p:grpSpPr>
          <a:xfrm>
            <a:off x="8752917" y="1885890"/>
            <a:ext cx="982494" cy="4832384"/>
            <a:chOff x="3124845" y="1885890"/>
            <a:chExt cx="982494" cy="4832384"/>
          </a:xfrm>
        </p:grpSpPr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240CE29B-FD19-43C4-A987-6A685B90D1FA}"/>
                </a:ext>
              </a:extLst>
            </p:cNvPr>
            <p:cNvSpPr txBox="1"/>
            <p:nvPr/>
          </p:nvSpPr>
          <p:spPr>
            <a:xfrm>
              <a:off x="3124845" y="6348942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Step 5</a:t>
              </a:r>
            </a:p>
          </p:txBody>
        </p: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AD69913A-8382-4713-8FC2-88116C5726F5}"/>
                </a:ext>
              </a:extLst>
            </p:cNvPr>
            <p:cNvGrpSpPr/>
            <p:nvPr/>
          </p:nvGrpSpPr>
          <p:grpSpPr>
            <a:xfrm>
              <a:off x="3341772" y="1885890"/>
              <a:ext cx="548640" cy="4267850"/>
              <a:chOff x="1475358" y="1885890"/>
              <a:chExt cx="548640" cy="4267850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04032C81-8AF5-4736-8ED0-26C37E9C7167}"/>
                  </a:ext>
                </a:extLst>
              </p:cNvPr>
              <p:cNvSpPr/>
              <p:nvPr/>
            </p:nvSpPr>
            <p:spPr>
              <a:xfrm>
                <a:off x="1475358" y="1885890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-2</a:t>
                </a:r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37EA1937-4165-43EB-B9F6-9ED54F0EEA09}"/>
                  </a:ext>
                </a:extLst>
              </p:cNvPr>
              <p:cNvSpPr/>
              <p:nvPr/>
            </p:nvSpPr>
            <p:spPr>
              <a:xfrm>
                <a:off x="1475358" y="2629732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AA47C245-A0F0-4AC0-B8DB-F37EFE5EF8AE}"/>
                  </a:ext>
                </a:extLst>
              </p:cNvPr>
              <p:cNvSpPr/>
              <p:nvPr/>
            </p:nvSpPr>
            <p:spPr>
              <a:xfrm>
                <a:off x="1475358" y="4117416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5C9EC82D-C039-454B-9DE0-E23500BE73D5}"/>
                  </a:ext>
                </a:extLst>
              </p:cNvPr>
              <p:cNvSpPr/>
              <p:nvPr/>
            </p:nvSpPr>
            <p:spPr>
              <a:xfrm>
                <a:off x="1475358" y="3373574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-9</a:t>
                </a:r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EA36A400-09FC-49DB-8B37-50A78B929C4E}"/>
                  </a:ext>
                </a:extLst>
              </p:cNvPr>
              <p:cNvSpPr/>
              <p:nvPr/>
            </p:nvSpPr>
            <p:spPr>
              <a:xfrm>
                <a:off x="1475358" y="4861258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5</a:t>
                </a:r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BCFD3F0D-240B-4CCC-9865-A98DF8038080}"/>
                  </a:ext>
                </a:extLst>
              </p:cNvPr>
              <p:cNvSpPr/>
              <p:nvPr/>
            </p:nvSpPr>
            <p:spPr>
              <a:xfrm>
                <a:off x="1475358" y="5605100"/>
                <a:ext cx="548640" cy="5486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</p:grpSp>
      </p:grpSp>
      <p:sp>
        <p:nvSpPr>
          <p:cNvPr id="156" name="Rectangle 155">
            <a:extLst>
              <a:ext uri="{FF2B5EF4-FFF2-40B4-BE49-F238E27FC236}">
                <a16:creationId xmlns:a16="http://schemas.microsoft.com/office/drawing/2014/main" id="{7FB4F32D-A610-4DD3-9832-632F7746652B}"/>
              </a:ext>
            </a:extLst>
          </p:cNvPr>
          <p:cNvSpPr/>
          <p:nvPr/>
        </p:nvSpPr>
        <p:spPr>
          <a:xfrm>
            <a:off x="8858376" y="4718596"/>
            <a:ext cx="807396" cy="157780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2421C1E3-1B9C-43C2-A4D3-0087EBFEFD16}"/>
              </a:ext>
            </a:extLst>
          </p:cNvPr>
          <p:cNvGrpSpPr/>
          <p:nvPr/>
        </p:nvGrpSpPr>
        <p:grpSpPr>
          <a:xfrm>
            <a:off x="10787764" y="1885890"/>
            <a:ext cx="548640" cy="4267850"/>
            <a:chOff x="1475358" y="1885890"/>
            <a:chExt cx="548640" cy="4267850"/>
          </a:xfrm>
        </p:grpSpPr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0215FF45-42A0-42DD-A69D-DAE830E6118B}"/>
                </a:ext>
              </a:extLst>
            </p:cNvPr>
            <p:cNvSpPr/>
            <p:nvPr/>
          </p:nvSpPr>
          <p:spPr>
            <a:xfrm>
              <a:off x="1475358" y="188589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-2</a:t>
              </a: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B909646-CC23-4FB8-ABB4-76F4F80C853F}"/>
                </a:ext>
              </a:extLst>
            </p:cNvPr>
            <p:cNvSpPr/>
            <p:nvPr/>
          </p:nvSpPr>
          <p:spPr>
            <a:xfrm>
              <a:off x="1475358" y="2629732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7D908140-03F2-461B-9205-00E497E3D488}"/>
                </a:ext>
              </a:extLst>
            </p:cNvPr>
            <p:cNvSpPr/>
            <p:nvPr/>
          </p:nvSpPr>
          <p:spPr>
            <a:xfrm>
              <a:off x="1475358" y="4117416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321A2C52-BB71-4303-9393-5F704131C03D}"/>
                </a:ext>
              </a:extLst>
            </p:cNvPr>
            <p:cNvSpPr/>
            <p:nvPr/>
          </p:nvSpPr>
          <p:spPr>
            <a:xfrm>
              <a:off x="1475358" y="3373574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-9</a:t>
              </a:r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4A36661-A73B-4AB2-81F5-D5B462AD3B22}"/>
                </a:ext>
              </a:extLst>
            </p:cNvPr>
            <p:cNvSpPr/>
            <p:nvPr/>
          </p:nvSpPr>
          <p:spPr>
            <a:xfrm>
              <a:off x="1475358" y="4861258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2DEC3BAC-1349-4A35-9076-D14D2C08F33D}"/>
                </a:ext>
              </a:extLst>
            </p:cNvPr>
            <p:cNvSpPr/>
            <p:nvPr/>
          </p:nvSpPr>
          <p:spPr>
            <a:xfrm>
              <a:off x="1475358" y="5605100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8010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98" grpId="0" animBg="1"/>
      <p:bldP spid="99" grpId="0" animBg="1"/>
      <p:bldP spid="135" grpId="0" animBg="1"/>
      <p:bldP spid="136" grpId="0" animBg="1"/>
      <p:bldP spid="146" grpId="0" animBg="1"/>
      <p:bldP spid="15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F931A8B-AB7A-41C2-A9D6-E65FB4C5E064}"/>
              </a:ext>
            </a:extLst>
          </p:cNvPr>
          <p:cNvGrpSpPr/>
          <p:nvPr/>
        </p:nvGrpSpPr>
        <p:grpSpPr>
          <a:xfrm>
            <a:off x="5413024" y="257588"/>
            <a:ext cx="1924665" cy="5878995"/>
            <a:chOff x="1010264" y="257587"/>
            <a:chExt cx="1924665" cy="587899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6B4CA7D-4C30-4C56-AFDA-46DC9A5BC055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4"/>
              <a:chOff x="1312607" y="1690688"/>
              <a:chExt cx="914400" cy="4445894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5E5DD23-E9D8-4599-B684-093D152175FC}"/>
                  </a:ext>
                </a:extLst>
              </p:cNvPr>
              <p:cNvSpPr/>
              <p:nvPr/>
            </p:nvSpPr>
            <p:spPr>
              <a:xfrm>
                <a:off x="1312607" y="3832092"/>
                <a:ext cx="914400" cy="2304490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24559F11-B3F6-40B2-95B6-7B860E3AB322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id="{DEC582D8-E4CB-4AB2-AB53-A5DCA4EEFCC9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1F110CED-B8D0-4455-BEAF-2F3356386317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FC195C70-2F70-4332-BFD6-FFDC177EBA8C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EC08A654-AEA8-4388-951B-0AC9C247C548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84A256A1-F1FC-4939-B20C-DED14B3C1CB9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360D5A4B-7B39-4EF2-9725-02591FC9D6C3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2C864C5-27CF-4D91-A661-2DEA4687E6B7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3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C78A2-BE63-43E6-BC77-9B6B90525C47}"/>
              </a:ext>
            </a:extLst>
          </p:cNvPr>
          <p:cNvGrpSpPr/>
          <p:nvPr/>
        </p:nvGrpSpPr>
        <p:grpSpPr>
          <a:xfrm>
            <a:off x="7718506" y="257588"/>
            <a:ext cx="1924665" cy="5878995"/>
            <a:chOff x="1010264" y="257587"/>
            <a:chExt cx="1924665" cy="587899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4B4395B-49C5-4F54-BA28-74874BED92C6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4"/>
              <a:chOff x="1312607" y="1690688"/>
              <a:chExt cx="914400" cy="444589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978B2081-7C3E-4A6F-BE4C-089842F988C3}"/>
                  </a:ext>
                </a:extLst>
              </p:cNvPr>
              <p:cNvSpPr/>
              <p:nvPr/>
            </p:nvSpPr>
            <p:spPr>
              <a:xfrm>
                <a:off x="1312607" y="3076911"/>
                <a:ext cx="914400" cy="3059671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5DAA7FA-4D57-4E5D-9071-01029A2F84B9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F2427250-F8CA-43AB-9AD7-7AAD852E5CC5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62EDFA67-E80F-4682-B8C0-B78049968B93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37774C25-4AD2-4272-ADEC-1EFEEFFC2496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92AA6AC9-49D2-450C-8BAE-517690851127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0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E24C85D7-A0FC-4EBF-8BBC-498F434E71BF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24F2889F-496D-4187-AEDF-FD305DE60378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B84E7751-B2C1-45D4-A133-9E58E57F9532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4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CE644AB-B4D4-416B-8063-36D3C4F631FB}"/>
              </a:ext>
            </a:extLst>
          </p:cNvPr>
          <p:cNvGrpSpPr/>
          <p:nvPr/>
        </p:nvGrpSpPr>
        <p:grpSpPr>
          <a:xfrm>
            <a:off x="10023988" y="257588"/>
            <a:ext cx="1924665" cy="5878996"/>
            <a:chOff x="1010264" y="257587"/>
            <a:chExt cx="1924665" cy="587899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17455A0-E52C-4218-B63A-A0E327F930E6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5"/>
              <a:chOff x="1312607" y="1690688"/>
              <a:chExt cx="914400" cy="4445895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E8FC19E-FF34-48FE-8509-D8CAA95C6C9F}"/>
                  </a:ext>
                </a:extLst>
              </p:cNvPr>
              <p:cNvSpPr/>
              <p:nvPr/>
            </p:nvSpPr>
            <p:spPr>
              <a:xfrm>
                <a:off x="1312607" y="2346867"/>
                <a:ext cx="914400" cy="3789716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114E6DBD-B239-4D5D-AB7F-50325EA2FDDC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E8A9C153-5092-4233-90EC-0196B2683AB4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-9</a:t>
                  </a:r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9462BD8F-A4A8-4420-A63D-3201985A9201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-2</a:t>
                  </a:r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24EE4B5E-64E1-4ED4-9E3A-DC7036F8D9C2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057D323A-CA4B-4B6B-B988-4E7BB7AB59D2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0</a:t>
                  </a: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428C495D-C5B7-41A6-8FC5-3BE000773FDC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E9061F7C-3CDD-4E43-BB57-9DE4980942AF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2ED5FD3B-FD99-4A01-B94F-2B508B536716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5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07B05A2-6B54-42CB-B47A-0F4CEAE24D74}"/>
              </a:ext>
            </a:extLst>
          </p:cNvPr>
          <p:cNvGrpSpPr/>
          <p:nvPr/>
        </p:nvGrpSpPr>
        <p:grpSpPr>
          <a:xfrm>
            <a:off x="795923" y="238874"/>
            <a:ext cx="1924665" cy="5878995"/>
            <a:chOff x="1010264" y="257587"/>
            <a:chExt cx="1924665" cy="5878995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52A56B1-38E1-486B-8F2E-9D3D3495482E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4"/>
              <a:chOff x="1312607" y="1690688"/>
              <a:chExt cx="914400" cy="4445894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F082FC-4CE7-427A-B8E4-6117E6317446}"/>
                  </a:ext>
                </a:extLst>
              </p:cNvPr>
              <p:cNvSpPr/>
              <p:nvPr/>
            </p:nvSpPr>
            <p:spPr>
              <a:xfrm>
                <a:off x="1312607" y="5328132"/>
                <a:ext cx="914400" cy="808450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4D0ED4BA-BDBC-471C-A673-D6F11B027EC2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B70782ED-2491-462C-B39B-69538D79BE2B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-2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DEBB830-F447-4E37-965B-09A57288DF47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BC33D45-AC33-4EDC-AB0D-BFE43342D713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-9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05BCB513-2951-4D5F-A0D6-D089EBFBA7F0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0</a:t>
                  </a: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B51B034-077A-45AF-8A3F-47F2081AA203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E76FEE84-B610-4D1A-A33B-8F8A297216F3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42" name="Title 1">
              <a:extLst>
                <a:ext uri="{FF2B5EF4-FFF2-40B4-BE49-F238E27FC236}">
                  <a16:creationId xmlns:a16="http://schemas.microsoft.com/office/drawing/2014/main" id="{BFDF07CA-F062-4AF1-AF54-16085221F0BF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1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ED4417-93E6-45B9-9EAF-BCEC8936497A}"/>
              </a:ext>
            </a:extLst>
          </p:cNvPr>
          <p:cNvGrpSpPr/>
          <p:nvPr/>
        </p:nvGrpSpPr>
        <p:grpSpPr>
          <a:xfrm>
            <a:off x="3050267" y="257588"/>
            <a:ext cx="1924665" cy="5878995"/>
            <a:chOff x="1010264" y="257587"/>
            <a:chExt cx="1924665" cy="587899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A667073-E3BA-45F4-8131-DD40048432B4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4"/>
              <a:chOff x="1312607" y="1690688"/>
              <a:chExt cx="914400" cy="4445894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41571E5-0C9F-42B9-8B05-BFFFCAFCC712}"/>
                  </a:ext>
                </a:extLst>
              </p:cNvPr>
              <p:cNvSpPr/>
              <p:nvPr/>
            </p:nvSpPr>
            <p:spPr>
              <a:xfrm>
                <a:off x="1312607" y="4618671"/>
                <a:ext cx="914400" cy="1517911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CC9011FE-99A0-4925-A206-0D718EA1C11C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2C1520D6-90C8-45B6-9301-E5BB3E335A0B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-2</a:t>
                  </a:r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5920030A-EC3F-4F43-9FAC-BBB48AF700A8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0</a:t>
                  </a: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1DCCD7F4-2359-461A-BA80-E2DFB64D0670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9210E0E7-CAD5-4BC6-8456-D57ADA17678B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-9</a:t>
                  </a:r>
                </a:p>
              </p:txBody>
            </p:sp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341212E1-D0A1-4380-ABA9-2F0FDF6B8EBF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A7B3DA36-886E-4323-87DD-8B30F4F7572B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53" name="Title 1">
              <a:extLst>
                <a:ext uri="{FF2B5EF4-FFF2-40B4-BE49-F238E27FC236}">
                  <a16:creationId xmlns:a16="http://schemas.microsoft.com/office/drawing/2014/main" id="{BB074E3E-102C-4A85-A135-97BD73F146E0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2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01928FF-E254-4A0A-8CDC-27C4B06E09D8}"/>
              </a:ext>
            </a:extLst>
          </p:cNvPr>
          <p:cNvGrpSpPr/>
          <p:nvPr/>
        </p:nvGrpSpPr>
        <p:grpSpPr>
          <a:xfrm>
            <a:off x="1105151" y="6273298"/>
            <a:ext cx="10169627" cy="385338"/>
            <a:chOff x="1105151" y="6273298"/>
            <a:chExt cx="10169627" cy="385338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38005F2-C564-4EEC-B41F-B9FAEA6D49B8}"/>
                </a:ext>
              </a:extLst>
            </p:cNvPr>
            <p:cNvSpPr txBox="1"/>
            <p:nvPr/>
          </p:nvSpPr>
          <p:spPr>
            <a:xfrm>
              <a:off x="1105151" y="6273298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33DD11D-B57F-40D9-B16B-A54E00674233}"/>
                </a:ext>
              </a:extLst>
            </p:cNvPr>
            <p:cNvSpPr txBox="1"/>
            <p:nvPr/>
          </p:nvSpPr>
          <p:spPr>
            <a:xfrm>
              <a:off x="3287722" y="6281301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C66607B-CBEE-4435-BE56-A2A72F98FCE9}"/>
                </a:ext>
              </a:extLst>
            </p:cNvPr>
            <p:cNvSpPr txBox="1"/>
            <p:nvPr/>
          </p:nvSpPr>
          <p:spPr>
            <a:xfrm>
              <a:off x="5734842" y="6289304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1958F37-5F8D-4C38-B606-D967CB1CED55}"/>
                </a:ext>
              </a:extLst>
            </p:cNvPr>
            <p:cNvSpPr txBox="1"/>
            <p:nvPr/>
          </p:nvSpPr>
          <p:spPr>
            <a:xfrm>
              <a:off x="8020849" y="6273298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F3FA743-157E-45DF-9E37-399DF49DE836}"/>
                </a:ext>
              </a:extLst>
            </p:cNvPr>
            <p:cNvSpPr txBox="1"/>
            <p:nvPr/>
          </p:nvSpPr>
          <p:spPr>
            <a:xfrm>
              <a:off x="10292284" y="6289304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2291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BA63-78D0-47FA-AF56-FDBE77DA8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general…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D6C5A8-C223-4D19-8C7C-DD80FB3060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To sort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numbers in ascending order using bubble sort—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Number of passes: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Number of steps per pass: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endParaRPr lang="en-US" b="0" dirty="0"/>
              </a:p>
              <a:p>
                <a:endParaRPr lang="en-US" dirty="0"/>
              </a:p>
              <a:p>
                <a:r>
                  <a:rPr lang="en-US" dirty="0"/>
                  <a:t>Each step: compare + swap</a:t>
                </a:r>
              </a:p>
              <a:p>
                <a:endParaRPr lang="en-US" dirty="0"/>
              </a:p>
              <a:p>
                <a:r>
                  <a:rPr lang="en-US" dirty="0"/>
                  <a:t>At the end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passes, the number of elements assigned to their correct positions: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Total comparisons: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D6C5A8-C223-4D19-8C7C-DD80FB3060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4" t="-26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" name="Group 14">
            <a:extLst>
              <a:ext uri="{FF2B5EF4-FFF2-40B4-BE49-F238E27FC236}">
                <a16:creationId xmlns:a16="http://schemas.microsoft.com/office/drawing/2014/main" id="{D4D3F8DA-3369-4EAD-8DCA-B73755437E9E}"/>
              </a:ext>
            </a:extLst>
          </p:cNvPr>
          <p:cNvGrpSpPr/>
          <p:nvPr/>
        </p:nvGrpSpPr>
        <p:grpSpPr>
          <a:xfrm>
            <a:off x="2315502" y="3846717"/>
            <a:ext cx="2373260" cy="567813"/>
            <a:chOff x="2315502" y="3846717"/>
            <a:chExt cx="2373260" cy="56781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88A9CC6-42A0-4099-B6D9-59E5007F1549}"/>
                </a:ext>
              </a:extLst>
            </p:cNvPr>
            <p:cNvSpPr/>
            <p:nvPr/>
          </p:nvSpPr>
          <p:spPr>
            <a:xfrm>
              <a:off x="2315502" y="3846717"/>
              <a:ext cx="1066795" cy="567813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?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5193662-0932-4687-B663-B28E894FC4B3}"/>
                </a:ext>
              </a:extLst>
            </p:cNvPr>
            <p:cNvSpPr/>
            <p:nvPr/>
          </p:nvSpPr>
          <p:spPr>
            <a:xfrm>
              <a:off x="3621967" y="3846717"/>
              <a:ext cx="1066795" cy="567813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?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55868259-58FA-49D1-BC56-CFDCA0CC0B7B}"/>
              </a:ext>
            </a:extLst>
          </p:cNvPr>
          <p:cNvSpPr/>
          <p:nvPr/>
        </p:nvSpPr>
        <p:spPr>
          <a:xfrm>
            <a:off x="3382297" y="2395537"/>
            <a:ext cx="1066795" cy="5678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22AAD0-E8C4-468A-9249-F1D6DDA8E204}"/>
              </a:ext>
            </a:extLst>
          </p:cNvPr>
          <p:cNvSpPr/>
          <p:nvPr/>
        </p:nvSpPr>
        <p:spPr>
          <a:xfrm>
            <a:off x="4218864" y="3112370"/>
            <a:ext cx="1066795" cy="5678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B2188C-83FD-4653-BCF5-04E27357D0D0}"/>
              </a:ext>
            </a:extLst>
          </p:cNvPr>
          <p:cNvSpPr/>
          <p:nvPr/>
        </p:nvSpPr>
        <p:spPr>
          <a:xfrm>
            <a:off x="3335589" y="5297897"/>
            <a:ext cx="1066795" cy="5678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517C9C-92D3-476C-8B05-AF56F52BBF78}"/>
              </a:ext>
            </a:extLst>
          </p:cNvPr>
          <p:cNvSpPr/>
          <p:nvPr/>
        </p:nvSpPr>
        <p:spPr>
          <a:xfrm>
            <a:off x="10748297" y="4579937"/>
            <a:ext cx="1066795" cy="5678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7289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F931A8B-AB7A-41C2-A9D6-E65FB4C5E064}"/>
              </a:ext>
            </a:extLst>
          </p:cNvPr>
          <p:cNvGrpSpPr/>
          <p:nvPr/>
        </p:nvGrpSpPr>
        <p:grpSpPr>
          <a:xfrm>
            <a:off x="5413024" y="257588"/>
            <a:ext cx="1924665" cy="5878995"/>
            <a:chOff x="1010264" y="257587"/>
            <a:chExt cx="1924665" cy="587899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6B4CA7D-4C30-4C56-AFDA-46DC9A5BC055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4"/>
              <a:chOff x="1312607" y="1690688"/>
              <a:chExt cx="914400" cy="4445894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5E5DD23-E9D8-4599-B684-093D152175FC}"/>
                  </a:ext>
                </a:extLst>
              </p:cNvPr>
              <p:cNvSpPr/>
              <p:nvPr/>
            </p:nvSpPr>
            <p:spPr>
              <a:xfrm>
                <a:off x="1312607" y="3832092"/>
                <a:ext cx="914400" cy="2304490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24559F11-B3F6-40B2-95B6-7B860E3AB322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id="{DEC582D8-E4CB-4AB2-AB53-A5DCA4EEFCC9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id="{1F110CED-B8D0-4455-BEAF-2F3356386317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FC195C70-2F70-4332-BFD6-FFDC177EBA8C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EC08A654-AEA8-4388-951B-0AC9C247C548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84A256A1-F1FC-4939-B20C-DED14B3C1CB9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360D5A4B-7B39-4EF2-9725-02591FC9D6C3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2C864C5-27CF-4D91-A661-2DEA4687E6B7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3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AC78A2-BE63-43E6-BC77-9B6B90525C47}"/>
              </a:ext>
            </a:extLst>
          </p:cNvPr>
          <p:cNvGrpSpPr/>
          <p:nvPr/>
        </p:nvGrpSpPr>
        <p:grpSpPr>
          <a:xfrm>
            <a:off x="7718506" y="257588"/>
            <a:ext cx="1924665" cy="5878995"/>
            <a:chOff x="1010264" y="257587"/>
            <a:chExt cx="1924665" cy="587899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4B4395B-49C5-4F54-BA28-74874BED92C6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4"/>
              <a:chOff x="1312607" y="1690688"/>
              <a:chExt cx="914400" cy="4445894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978B2081-7C3E-4A6F-BE4C-089842F988C3}"/>
                  </a:ext>
                </a:extLst>
              </p:cNvPr>
              <p:cNvSpPr/>
              <p:nvPr/>
            </p:nvSpPr>
            <p:spPr>
              <a:xfrm>
                <a:off x="1312607" y="3076911"/>
                <a:ext cx="914400" cy="3059671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5DAA7FA-4D57-4E5D-9071-01029A2F84B9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F2427250-F8CA-43AB-9AD7-7AAD852E5CC5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62EDFA67-E80F-4682-B8C0-B78049968B93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37774C25-4AD2-4272-ADEC-1EFEEFFC2496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92AA6AC9-49D2-450C-8BAE-517690851127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-2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E24C85D7-A0FC-4EBF-8BBC-498F434E71BF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24F2889F-496D-4187-AEDF-FD305DE60378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B84E7751-B2C1-45D4-A133-9E58E57F9532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4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CE644AB-B4D4-416B-8063-36D3C4F631FB}"/>
              </a:ext>
            </a:extLst>
          </p:cNvPr>
          <p:cNvGrpSpPr/>
          <p:nvPr/>
        </p:nvGrpSpPr>
        <p:grpSpPr>
          <a:xfrm>
            <a:off x="10023988" y="257588"/>
            <a:ext cx="1924665" cy="5878996"/>
            <a:chOff x="1010264" y="257587"/>
            <a:chExt cx="1924665" cy="587899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17455A0-E52C-4218-B63A-A0E327F930E6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5"/>
              <a:chOff x="1312607" y="1690688"/>
              <a:chExt cx="914400" cy="4445895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E8FC19E-FF34-48FE-8509-D8CAA95C6C9F}"/>
                  </a:ext>
                </a:extLst>
              </p:cNvPr>
              <p:cNvSpPr/>
              <p:nvPr/>
            </p:nvSpPr>
            <p:spPr>
              <a:xfrm>
                <a:off x="1312607" y="2346867"/>
                <a:ext cx="914400" cy="3789716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114E6DBD-B239-4D5D-AB7F-50325EA2FDDC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E8A9C153-5092-4233-90EC-0196B2683AB4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-9</a:t>
                  </a:r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9462BD8F-A4A8-4420-A63D-3201985A9201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0</a:t>
                  </a:r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24EE4B5E-64E1-4ED4-9E3A-DC7036F8D9C2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057D323A-CA4B-4B6B-B988-4E7BB7AB59D2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-2</a:t>
                  </a:r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428C495D-C5B7-41A6-8FC5-3BE000773FDC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E9061F7C-3CDD-4E43-BB57-9DE4980942AF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31" name="Title 1">
              <a:extLst>
                <a:ext uri="{FF2B5EF4-FFF2-40B4-BE49-F238E27FC236}">
                  <a16:creationId xmlns:a16="http://schemas.microsoft.com/office/drawing/2014/main" id="{2ED5FD3B-FD99-4A01-B94F-2B508B536716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5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07B05A2-6B54-42CB-B47A-0F4CEAE24D74}"/>
              </a:ext>
            </a:extLst>
          </p:cNvPr>
          <p:cNvGrpSpPr/>
          <p:nvPr/>
        </p:nvGrpSpPr>
        <p:grpSpPr>
          <a:xfrm>
            <a:off x="795923" y="238874"/>
            <a:ext cx="1924665" cy="5878995"/>
            <a:chOff x="1010264" y="257587"/>
            <a:chExt cx="1924665" cy="5878995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52A56B1-38E1-486B-8F2E-9D3D3495482E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4"/>
              <a:chOff x="1312607" y="1690688"/>
              <a:chExt cx="914400" cy="4445894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F082FC-4CE7-427A-B8E4-6117E6317446}"/>
                  </a:ext>
                </a:extLst>
              </p:cNvPr>
              <p:cNvSpPr/>
              <p:nvPr/>
            </p:nvSpPr>
            <p:spPr>
              <a:xfrm>
                <a:off x="1312607" y="5328132"/>
                <a:ext cx="914400" cy="808450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4D0ED4BA-BDBC-471C-A673-D6F11B027EC2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B70782ED-2491-462C-B39B-69538D79BE2B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DEBB830-F447-4E37-965B-09A57288DF47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BC33D45-AC33-4EDC-AB0D-BFE43342D713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05BCB513-2951-4D5F-A0D6-D089EBFBA7F0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2B51B034-077A-45AF-8A3F-47F2081AA203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E76FEE84-B610-4D1A-A33B-8F8A297216F3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42" name="Title 1">
              <a:extLst>
                <a:ext uri="{FF2B5EF4-FFF2-40B4-BE49-F238E27FC236}">
                  <a16:creationId xmlns:a16="http://schemas.microsoft.com/office/drawing/2014/main" id="{BFDF07CA-F062-4AF1-AF54-16085221F0BF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1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ED4417-93E6-45B9-9EAF-BCEC8936497A}"/>
              </a:ext>
            </a:extLst>
          </p:cNvPr>
          <p:cNvGrpSpPr/>
          <p:nvPr/>
        </p:nvGrpSpPr>
        <p:grpSpPr>
          <a:xfrm>
            <a:off x="3050267" y="257588"/>
            <a:ext cx="1924665" cy="5878995"/>
            <a:chOff x="1010264" y="257587"/>
            <a:chExt cx="1924665" cy="587899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A667073-E3BA-45F4-8131-DD40048432B4}"/>
                </a:ext>
              </a:extLst>
            </p:cNvPr>
            <p:cNvGrpSpPr/>
            <p:nvPr/>
          </p:nvGrpSpPr>
          <p:grpSpPr>
            <a:xfrm>
              <a:off x="1312607" y="1690688"/>
              <a:ext cx="914400" cy="4445894"/>
              <a:chOff x="1312607" y="1690688"/>
              <a:chExt cx="914400" cy="4445894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41571E5-0C9F-42B9-8B05-BFFFCAFCC712}"/>
                  </a:ext>
                </a:extLst>
              </p:cNvPr>
              <p:cNvSpPr/>
              <p:nvPr/>
            </p:nvSpPr>
            <p:spPr>
              <a:xfrm>
                <a:off x="1312607" y="4618671"/>
                <a:ext cx="914400" cy="1517911"/>
              </a:xfrm>
              <a:prstGeom prst="rect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CC9011FE-99A0-4925-A206-0D718EA1C11C}"/>
                  </a:ext>
                </a:extLst>
              </p:cNvPr>
              <p:cNvGrpSpPr/>
              <p:nvPr/>
            </p:nvGrpSpPr>
            <p:grpSpPr>
              <a:xfrm>
                <a:off x="1495487" y="1690688"/>
                <a:ext cx="548640" cy="4267850"/>
                <a:chOff x="1495487" y="1690688"/>
                <a:chExt cx="548640" cy="4267850"/>
              </a:xfrm>
            </p:grpSpPr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2C1520D6-90C8-45B6-9301-E5BB3E335A0B}"/>
                    </a:ext>
                  </a:extLst>
                </p:cNvPr>
                <p:cNvSpPr/>
                <p:nvPr/>
              </p:nvSpPr>
              <p:spPr>
                <a:xfrm>
                  <a:off x="1495487" y="169068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5920030A-EC3F-4F43-9FAC-BBB48AF700A8}"/>
                    </a:ext>
                  </a:extLst>
                </p:cNvPr>
                <p:cNvSpPr/>
                <p:nvPr/>
              </p:nvSpPr>
              <p:spPr>
                <a:xfrm>
                  <a:off x="1495487" y="2434530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1DCCD7F4-2359-461A-BA80-E2DFB64D0670}"/>
                    </a:ext>
                  </a:extLst>
                </p:cNvPr>
                <p:cNvSpPr/>
                <p:nvPr/>
              </p:nvSpPr>
              <p:spPr>
                <a:xfrm>
                  <a:off x="1495487" y="3922214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9210E0E7-CAD5-4BC6-8456-D57ADA17678B}"/>
                    </a:ext>
                  </a:extLst>
                </p:cNvPr>
                <p:cNvSpPr/>
                <p:nvPr/>
              </p:nvSpPr>
              <p:spPr>
                <a:xfrm>
                  <a:off x="1495487" y="3178372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-2</a:t>
                  </a:r>
                </a:p>
              </p:txBody>
            </p:sp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341212E1-D0A1-4380-ABA9-2F0FDF6B8EBF}"/>
                    </a:ext>
                  </a:extLst>
                </p:cNvPr>
                <p:cNvSpPr/>
                <p:nvPr/>
              </p:nvSpPr>
              <p:spPr>
                <a:xfrm>
                  <a:off x="1495487" y="4666056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A7B3DA36-886E-4323-87DD-8B30F4F7572B}"/>
                    </a:ext>
                  </a:extLst>
                </p:cNvPr>
                <p:cNvSpPr/>
                <p:nvPr/>
              </p:nvSpPr>
              <p:spPr>
                <a:xfrm>
                  <a:off x="1495487" y="5409898"/>
                  <a:ext cx="548640" cy="548640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7</a:t>
                  </a:r>
                </a:p>
              </p:txBody>
            </p:sp>
          </p:grpSp>
        </p:grpSp>
        <p:sp>
          <p:nvSpPr>
            <p:cNvPr id="53" name="Title 1">
              <a:extLst>
                <a:ext uri="{FF2B5EF4-FFF2-40B4-BE49-F238E27FC236}">
                  <a16:creationId xmlns:a16="http://schemas.microsoft.com/office/drawing/2014/main" id="{BB074E3E-102C-4A85-A135-97BD73F146E0}"/>
                </a:ext>
              </a:extLst>
            </p:cNvPr>
            <p:cNvSpPr txBox="1">
              <a:spLocks/>
            </p:cNvSpPr>
            <p:nvPr/>
          </p:nvSpPr>
          <p:spPr>
            <a:xfrm>
              <a:off x="1010264" y="257587"/>
              <a:ext cx="192466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/>
                <a:t>Pass 2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01928FF-E254-4A0A-8CDC-27C4B06E09D8}"/>
              </a:ext>
            </a:extLst>
          </p:cNvPr>
          <p:cNvGrpSpPr/>
          <p:nvPr/>
        </p:nvGrpSpPr>
        <p:grpSpPr>
          <a:xfrm>
            <a:off x="1105151" y="6273298"/>
            <a:ext cx="10169627" cy="385338"/>
            <a:chOff x="1105151" y="6273298"/>
            <a:chExt cx="10169627" cy="385338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38005F2-C564-4EEC-B41F-B9FAEA6D49B8}"/>
                </a:ext>
              </a:extLst>
            </p:cNvPr>
            <p:cNvSpPr txBox="1"/>
            <p:nvPr/>
          </p:nvSpPr>
          <p:spPr>
            <a:xfrm>
              <a:off x="1105151" y="6273298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33DD11D-B57F-40D9-B16B-A54E00674233}"/>
                </a:ext>
              </a:extLst>
            </p:cNvPr>
            <p:cNvSpPr txBox="1"/>
            <p:nvPr/>
          </p:nvSpPr>
          <p:spPr>
            <a:xfrm>
              <a:off x="3287722" y="6281301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C66607B-CBEE-4435-BE56-A2A72F98FCE9}"/>
                </a:ext>
              </a:extLst>
            </p:cNvPr>
            <p:cNvSpPr txBox="1"/>
            <p:nvPr/>
          </p:nvSpPr>
          <p:spPr>
            <a:xfrm>
              <a:off x="5734842" y="6289304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1958F37-5F8D-4C38-B606-D967CB1CED55}"/>
                </a:ext>
              </a:extLst>
            </p:cNvPr>
            <p:cNvSpPr txBox="1"/>
            <p:nvPr/>
          </p:nvSpPr>
          <p:spPr>
            <a:xfrm>
              <a:off x="8020849" y="6273298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F3FA743-157E-45DF-9E37-399DF49DE836}"/>
                </a:ext>
              </a:extLst>
            </p:cNvPr>
            <p:cNvSpPr txBox="1"/>
            <p:nvPr/>
          </p:nvSpPr>
          <p:spPr>
            <a:xfrm>
              <a:off x="10292284" y="6289304"/>
              <a:ext cx="9824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5 Steps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3705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BA63-78D0-47FA-AF56-FDBE77DA8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general…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D6C5A8-C223-4D19-8C7C-DD80FB3060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To sort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numbers in ascending order using bubble sort—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Number of passes: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Number of steps per pass: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endParaRPr lang="en-US" b="0" dirty="0"/>
              </a:p>
              <a:p>
                <a:endParaRPr lang="en-US" dirty="0"/>
              </a:p>
              <a:p>
                <a:r>
                  <a:rPr lang="en-US" dirty="0"/>
                  <a:t>Each step: compare + swap</a:t>
                </a:r>
              </a:p>
              <a:p>
                <a:endParaRPr lang="en-US" dirty="0"/>
              </a:p>
              <a:p>
                <a:r>
                  <a:rPr lang="en-US" dirty="0"/>
                  <a:t>At the end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passes, the number of elements assigned to their correct positions: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Total comparisons: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D6C5A8-C223-4D19-8C7C-DD80FB3060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4" t="-26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9029310-7DE9-4A0E-AEE3-4B280FD9439D}"/>
              </a:ext>
            </a:extLst>
          </p:cNvPr>
          <p:cNvSpPr txBox="1"/>
          <p:nvPr/>
        </p:nvSpPr>
        <p:spPr>
          <a:xfrm>
            <a:off x="5220931" y="3244334"/>
            <a:ext cx="1217969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Efficiency?</a:t>
            </a:r>
          </a:p>
        </p:txBody>
      </p:sp>
    </p:spTree>
    <p:extLst>
      <p:ext uri="{BB962C8B-B14F-4D97-AF65-F5344CB8AC3E}">
        <p14:creationId xmlns:p14="http://schemas.microsoft.com/office/powerpoint/2010/main" val="2544010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BA63-78D0-47FA-AF56-FDBE77DA8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029310-7DE9-4A0E-AEE3-4B280FD9439D}"/>
              </a:ext>
            </a:extLst>
          </p:cNvPr>
          <p:cNvSpPr txBox="1"/>
          <p:nvPr/>
        </p:nvSpPr>
        <p:spPr>
          <a:xfrm>
            <a:off x="5525731" y="3244334"/>
            <a:ext cx="1543665" cy="3693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Optimization?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387C98AB-6BDD-4157-BD77-F8493385FE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0079084"/>
                  </p:ext>
                </p:extLst>
              </p:nvPr>
            </p:nvGraphicFramePr>
            <p:xfrm>
              <a:off x="1904181" y="1759466"/>
              <a:ext cx="8128000" cy="395954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345828661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217451381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678806863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325506796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Pass #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Steps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Redundant steps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Reduced steps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4282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938633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2650597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−3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19067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−4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6784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347118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16457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574676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218917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2717489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387C98AB-6BDD-4157-BD77-F8493385FE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0079084"/>
                  </p:ext>
                </p:extLst>
              </p:nvPr>
            </p:nvGraphicFramePr>
            <p:xfrm>
              <a:off x="1904181" y="1759466"/>
              <a:ext cx="8128000" cy="395954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345828661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217451381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678806863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325506796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Pass #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Steps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Redundant steps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Reduced steps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4282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108197" r="-201502" b="-8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108197" r="-1201" b="-8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938633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208197" r="-201502" b="-7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208197" r="-1201" b="-7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2650597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308197" r="-201502" b="-6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308197" r="-1201" b="-6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419067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408197" r="-201502" b="-5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408197" r="-1201" b="-5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6784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508197" r="-201502" b="-4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347118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99" t="-608197" r="-300599" b="-3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608197" r="-201502" b="-3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608197" r="-100898" b="-3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608197" r="-1201" b="-3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416457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708197" r="-201502" b="-2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574676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99" t="-808197" r="-300599" b="-1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808197" r="-201502" b="-1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808197" r="-100898" b="-1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2189175"/>
                      </a:ext>
                    </a:extLst>
                  </a:tr>
                  <a:tr h="6219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543137" r="-201502" b="-19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543137" r="-1201" b="-196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7174896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47" name="Group 46">
            <a:extLst>
              <a:ext uri="{FF2B5EF4-FFF2-40B4-BE49-F238E27FC236}">
                <a16:creationId xmlns:a16="http://schemas.microsoft.com/office/drawing/2014/main" id="{E94C539A-9AE3-48E4-9747-0444F70DC260}"/>
              </a:ext>
            </a:extLst>
          </p:cNvPr>
          <p:cNvGrpSpPr/>
          <p:nvPr/>
        </p:nvGrpSpPr>
        <p:grpSpPr>
          <a:xfrm>
            <a:off x="3943351" y="1759467"/>
            <a:ext cx="2019300" cy="742433"/>
            <a:chOff x="3943351" y="1759467"/>
            <a:chExt cx="2019300" cy="74243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B89A491-C089-4FA5-B53B-5CB6D1DB91AD}"/>
                </a:ext>
              </a:extLst>
            </p:cNvPr>
            <p:cNvSpPr/>
            <p:nvPr/>
          </p:nvSpPr>
          <p:spPr>
            <a:xfrm>
              <a:off x="3943351" y="1759467"/>
              <a:ext cx="20193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3B5A09-17BA-4C86-A41C-EBBE5846B64D}"/>
                </a:ext>
              </a:extLst>
            </p:cNvPr>
            <p:cNvSpPr/>
            <p:nvPr/>
          </p:nvSpPr>
          <p:spPr>
            <a:xfrm>
              <a:off x="3943351" y="2132568"/>
              <a:ext cx="20193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715CE2D-6357-4AD9-A2B6-91FBFF8FF607}"/>
              </a:ext>
            </a:extLst>
          </p:cNvPr>
          <p:cNvGrpSpPr/>
          <p:nvPr/>
        </p:nvGrpSpPr>
        <p:grpSpPr>
          <a:xfrm>
            <a:off x="3943351" y="2503785"/>
            <a:ext cx="2019300" cy="2590981"/>
            <a:chOff x="3943351" y="2503785"/>
            <a:chExt cx="2019300" cy="259098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F7CBD89-686B-43F7-90DC-A207CD361D98}"/>
                </a:ext>
              </a:extLst>
            </p:cNvPr>
            <p:cNvSpPr/>
            <p:nvPr/>
          </p:nvSpPr>
          <p:spPr>
            <a:xfrm>
              <a:off x="3943351" y="2503785"/>
              <a:ext cx="20193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6F44FFC-D9B4-44D0-8EEC-55E6AB65B4CD}"/>
                </a:ext>
              </a:extLst>
            </p:cNvPr>
            <p:cNvSpPr/>
            <p:nvPr/>
          </p:nvSpPr>
          <p:spPr>
            <a:xfrm>
              <a:off x="3943351" y="2871234"/>
              <a:ext cx="20193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280A80-A9BB-473C-B68C-8207256A0DB4}"/>
                </a:ext>
              </a:extLst>
            </p:cNvPr>
            <p:cNvSpPr/>
            <p:nvPr/>
          </p:nvSpPr>
          <p:spPr>
            <a:xfrm>
              <a:off x="3943351" y="3244335"/>
              <a:ext cx="20193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C4AD7F7-BBB3-446D-8737-4572207AFAE9}"/>
                </a:ext>
              </a:extLst>
            </p:cNvPr>
            <p:cNvSpPr/>
            <p:nvPr/>
          </p:nvSpPr>
          <p:spPr>
            <a:xfrm>
              <a:off x="3943351" y="3615552"/>
              <a:ext cx="20193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956AEA7-13F9-4140-AF12-E0C392E4CFDE}"/>
                </a:ext>
              </a:extLst>
            </p:cNvPr>
            <p:cNvSpPr/>
            <p:nvPr/>
          </p:nvSpPr>
          <p:spPr>
            <a:xfrm>
              <a:off x="3943351" y="3981116"/>
              <a:ext cx="20193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D10776-BBD1-464C-B4D6-A48EEEE0A05F}"/>
                </a:ext>
              </a:extLst>
            </p:cNvPr>
            <p:cNvSpPr/>
            <p:nvPr/>
          </p:nvSpPr>
          <p:spPr>
            <a:xfrm>
              <a:off x="3943351" y="4354217"/>
              <a:ext cx="20193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AF6C927-2EFD-4970-981D-10825B725AFA}"/>
                </a:ext>
              </a:extLst>
            </p:cNvPr>
            <p:cNvSpPr/>
            <p:nvPr/>
          </p:nvSpPr>
          <p:spPr>
            <a:xfrm>
              <a:off x="3943351" y="4725434"/>
              <a:ext cx="2019300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CF0FEA52-8B70-4F61-A646-9AB1E14C7413}"/>
              </a:ext>
            </a:extLst>
          </p:cNvPr>
          <p:cNvSpPr/>
          <p:nvPr/>
        </p:nvSpPr>
        <p:spPr>
          <a:xfrm>
            <a:off x="3943351" y="5094765"/>
            <a:ext cx="2019300" cy="624243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35A8FAB-A3FE-4EE9-9B25-8014E5F6C002}"/>
              </a:ext>
            </a:extLst>
          </p:cNvPr>
          <p:cNvSpPr/>
          <p:nvPr/>
        </p:nvSpPr>
        <p:spPr>
          <a:xfrm>
            <a:off x="5962650" y="1690688"/>
            <a:ext cx="2114549" cy="431262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0B30FF-8E45-45D7-93D1-4860AACB61C0}"/>
              </a:ext>
            </a:extLst>
          </p:cNvPr>
          <p:cNvSpPr/>
          <p:nvPr/>
        </p:nvSpPr>
        <p:spPr>
          <a:xfrm>
            <a:off x="5962650" y="2079765"/>
            <a:ext cx="2114549" cy="38514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5BBF218-21FB-447C-8B0E-A20658135C75}"/>
              </a:ext>
            </a:extLst>
          </p:cNvPr>
          <p:cNvSpPr/>
          <p:nvPr/>
        </p:nvSpPr>
        <p:spPr>
          <a:xfrm>
            <a:off x="5962650" y="2466877"/>
            <a:ext cx="2114549" cy="38514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F1EED37-6F15-4C26-9DDB-D70FB733A6CD}"/>
              </a:ext>
            </a:extLst>
          </p:cNvPr>
          <p:cNvSpPr/>
          <p:nvPr/>
        </p:nvSpPr>
        <p:spPr>
          <a:xfrm>
            <a:off x="5962650" y="2850060"/>
            <a:ext cx="2114549" cy="38514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2411F13-DA50-4625-8E04-16606FF5AC04}"/>
              </a:ext>
            </a:extLst>
          </p:cNvPr>
          <p:cNvGrpSpPr/>
          <p:nvPr/>
        </p:nvGrpSpPr>
        <p:grpSpPr>
          <a:xfrm>
            <a:off x="5962650" y="3239137"/>
            <a:ext cx="2114549" cy="2580638"/>
            <a:chOff x="5962650" y="3239137"/>
            <a:chExt cx="2114549" cy="2580638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43FCDEF-8CED-4D46-B067-641392A6A5DC}"/>
                </a:ext>
              </a:extLst>
            </p:cNvPr>
            <p:cNvSpPr/>
            <p:nvPr/>
          </p:nvSpPr>
          <p:spPr>
            <a:xfrm>
              <a:off x="5962650" y="3239137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B58EFD6-8277-40B6-99A6-6CD36C77878E}"/>
                </a:ext>
              </a:extLst>
            </p:cNvPr>
            <p:cNvSpPr/>
            <p:nvPr/>
          </p:nvSpPr>
          <p:spPr>
            <a:xfrm>
              <a:off x="5962650" y="3626250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242169C-13CB-47FD-9B7C-2DBA6C96CC40}"/>
                </a:ext>
              </a:extLst>
            </p:cNvPr>
            <p:cNvSpPr/>
            <p:nvPr/>
          </p:nvSpPr>
          <p:spPr>
            <a:xfrm>
              <a:off x="5962650" y="4007467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5F125F7-9130-44BA-B077-51F34DAE6B1D}"/>
                </a:ext>
              </a:extLst>
            </p:cNvPr>
            <p:cNvSpPr/>
            <p:nvPr/>
          </p:nvSpPr>
          <p:spPr>
            <a:xfrm>
              <a:off x="5962650" y="4396544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3E2E1FF-522F-47BC-BAE4-B0EE56015B39}"/>
                </a:ext>
              </a:extLst>
            </p:cNvPr>
            <p:cNvSpPr/>
            <p:nvPr/>
          </p:nvSpPr>
          <p:spPr>
            <a:xfrm>
              <a:off x="5962650" y="4783657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F31AF39-B274-41CB-B779-8ECCEECF54AA}"/>
                </a:ext>
              </a:extLst>
            </p:cNvPr>
            <p:cNvSpPr/>
            <p:nvPr/>
          </p:nvSpPr>
          <p:spPr>
            <a:xfrm>
              <a:off x="5962650" y="5168802"/>
              <a:ext cx="2114549" cy="65097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EC56B0DA-8304-4EE5-9B59-518D77A6923E}"/>
              </a:ext>
            </a:extLst>
          </p:cNvPr>
          <p:cNvSpPr/>
          <p:nvPr/>
        </p:nvSpPr>
        <p:spPr>
          <a:xfrm>
            <a:off x="7978125" y="1760241"/>
            <a:ext cx="2114549" cy="38514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BABE9C7-75D6-4390-9F33-766993E85A8A}"/>
              </a:ext>
            </a:extLst>
          </p:cNvPr>
          <p:cNvGrpSpPr/>
          <p:nvPr/>
        </p:nvGrpSpPr>
        <p:grpSpPr>
          <a:xfrm>
            <a:off x="7978125" y="2149318"/>
            <a:ext cx="2114549" cy="3076752"/>
            <a:chOff x="7978125" y="2149318"/>
            <a:chExt cx="2114549" cy="298435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6F04619-400D-4E7C-8613-CC92E98B78C9}"/>
                </a:ext>
              </a:extLst>
            </p:cNvPr>
            <p:cNvSpPr/>
            <p:nvPr/>
          </p:nvSpPr>
          <p:spPr>
            <a:xfrm>
              <a:off x="7978125" y="2149318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E665EC-39D8-444B-BD3D-8BDB108C4054}"/>
                </a:ext>
              </a:extLst>
            </p:cNvPr>
            <p:cNvSpPr/>
            <p:nvPr/>
          </p:nvSpPr>
          <p:spPr>
            <a:xfrm>
              <a:off x="7978125" y="2536430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E97D3AD-70FA-4D33-9E19-6101F5F8156B}"/>
                </a:ext>
              </a:extLst>
            </p:cNvPr>
            <p:cNvSpPr/>
            <p:nvPr/>
          </p:nvSpPr>
          <p:spPr>
            <a:xfrm>
              <a:off x="7978125" y="2919613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A4CE4E1-49CC-43BF-8A7B-0397AEA4D955}"/>
                </a:ext>
              </a:extLst>
            </p:cNvPr>
            <p:cNvSpPr/>
            <p:nvPr/>
          </p:nvSpPr>
          <p:spPr>
            <a:xfrm>
              <a:off x="7978125" y="3308690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A4E5ABD-5187-49C4-9FAC-78C36C23D84F}"/>
                </a:ext>
              </a:extLst>
            </p:cNvPr>
            <p:cNvSpPr/>
            <p:nvPr/>
          </p:nvSpPr>
          <p:spPr>
            <a:xfrm>
              <a:off x="7978125" y="3695803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4299A70-E123-4D07-BC5A-2C2E7A39508B}"/>
                </a:ext>
              </a:extLst>
            </p:cNvPr>
            <p:cNvSpPr/>
            <p:nvPr/>
          </p:nvSpPr>
          <p:spPr>
            <a:xfrm>
              <a:off x="7978125" y="4077020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421CE9C-7975-4B4A-8B5D-F581AD57E7A0}"/>
                </a:ext>
              </a:extLst>
            </p:cNvPr>
            <p:cNvSpPr/>
            <p:nvPr/>
          </p:nvSpPr>
          <p:spPr>
            <a:xfrm>
              <a:off x="7978125" y="4466097"/>
              <a:ext cx="2114549" cy="3851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994B3CF-9191-4730-954E-CC387F7AC8E1}"/>
                </a:ext>
              </a:extLst>
            </p:cNvPr>
            <p:cNvSpPr/>
            <p:nvPr/>
          </p:nvSpPr>
          <p:spPr>
            <a:xfrm>
              <a:off x="7978125" y="4769347"/>
              <a:ext cx="2114549" cy="36432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37BF4607-0B09-4B5A-BFE8-C8ACBAE76006}"/>
              </a:ext>
            </a:extLst>
          </p:cNvPr>
          <p:cNvSpPr/>
          <p:nvPr/>
        </p:nvSpPr>
        <p:spPr>
          <a:xfrm>
            <a:off x="7978125" y="5087261"/>
            <a:ext cx="2114549" cy="6495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3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6" grpId="0" animBg="1"/>
      <p:bldP spid="27" grpId="0" animBg="1"/>
      <p:bldP spid="28" grpId="0" animBg="1"/>
      <p:bldP spid="29" grpId="0" animBg="1"/>
      <p:bldP spid="37" grpId="0" animBg="1"/>
      <p:bldP spid="4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BA63-78D0-47FA-AF56-FDBE77DA8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387C98AB-6BDD-4157-BD77-F8493385FEA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904181" y="1759466"/>
              <a:ext cx="8128000" cy="395954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345828661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217451381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678806863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325506796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Pass #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Steps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Redundant steps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Reduced steps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4282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938633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2650597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−3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19067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−4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6784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347118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16457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574676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218917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e>
                                    </m:d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2717489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387C98AB-6BDD-4157-BD77-F8493385FEAC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904181" y="1759466"/>
              <a:ext cx="8128000" cy="395954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345828661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217451381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678806863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325506796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Pass #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Steps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Redundant steps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Reduced steps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4282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108197" r="-201502" b="-8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108197" r="-1201" b="-8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9386339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208197" r="-201502" b="-7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208197" r="-1201" b="-7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2650597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308197" r="-201502" b="-6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308197" r="-1201" b="-6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419067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408197" r="-201502" b="-5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408197" r="-1201" b="-5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6784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508197" r="-201502" b="-4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3471189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99" t="-608197" r="-300599" b="-3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608197" r="-201502" b="-3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608197" r="-100898" b="-3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608197" r="-1201" b="-37049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416457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708197" r="-201502" b="-2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…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574676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99" t="-808197" r="-300599" b="-1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808197" r="-201502" b="-1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808197" r="-100898" b="-1704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72189175"/>
                      </a:ext>
                    </a:extLst>
                  </a:tr>
                  <a:tr h="6219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Total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601" t="-543137" r="-201502" b="-19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01" t="-543137" r="-1201" b="-196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717489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86886235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Univer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450</Words>
  <Application>Microsoft Office PowerPoint</Application>
  <PresentationFormat>Widescreen</PresentationFormat>
  <Paragraphs>281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Cambria Math</vt:lpstr>
      <vt:lpstr>Gill Sans Nova</vt:lpstr>
      <vt:lpstr>GradientVTI</vt:lpstr>
      <vt:lpstr>CH2120 Bubble sort</vt:lpstr>
      <vt:lpstr>Pass 1</vt:lpstr>
      <vt:lpstr>Pass 2</vt:lpstr>
      <vt:lpstr>PowerPoint Presentation</vt:lpstr>
      <vt:lpstr>In general…</vt:lpstr>
      <vt:lpstr>PowerPoint Presentation</vt:lpstr>
      <vt:lpstr>In general…</vt:lpstr>
      <vt:lpstr>Efficiency</vt:lpstr>
      <vt:lpstr>Efficiency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CH2021 Bubble Sort</dc:title>
  <dc:creator>Parag D. Pawar</dc:creator>
  <cp:lastModifiedBy>Dr Parag D. Pawar</cp:lastModifiedBy>
  <cp:revision>53</cp:revision>
  <dcterms:created xsi:type="dcterms:W3CDTF">2021-09-07T14:11:02Z</dcterms:created>
  <dcterms:modified xsi:type="dcterms:W3CDTF">2022-08-25T00:41:28Z</dcterms:modified>
</cp:coreProperties>
</file>

<file path=docProps/thumbnail.jpeg>
</file>